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xml" ContentType="application/vnd.openxmlformats-officedocument.theme+xml"/>
  <Override PartName="/ppt/slideLayouts/slideLayout95.xml" ContentType="application/vnd.openxmlformats-officedocument.presentationml.slideLayout+xml"/>
  <Override PartName="/ppt/theme/theme3.xml" ContentType="application/vnd.openxmlformats-officedocument.theme+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4"/>
    <p:sldMasterId id="2147483694" r:id="rId5"/>
    <p:sldMasterId id="2147494366" r:id="rId6"/>
    <p:sldMasterId id="2147483660" r:id="rId7"/>
  </p:sldMasterIdLst>
  <p:notesMasterIdLst>
    <p:notesMasterId r:id="rId21"/>
  </p:notesMasterIdLst>
  <p:sldIdLst>
    <p:sldId id="2147479595" r:id="rId8"/>
    <p:sldId id="2147479597" r:id="rId9"/>
    <p:sldId id="2147479596" r:id="rId10"/>
    <p:sldId id="2147479598" r:id="rId11"/>
    <p:sldId id="2147479599" r:id="rId12"/>
    <p:sldId id="2147470890" r:id="rId13"/>
    <p:sldId id="2147479603" r:id="rId14"/>
    <p:sldId id="2147479604" r:id="rId15"/>
    <p:sldId id="2147479600" r:id="rId16"/>
    <p:sldId id="2147479601" r:id="rId17"/>
    <p:sldId id="2147479605" r:id="rId18"/>
    <p:sldId id="2147479607" r:id="rId19"/>
    <p:sldId id="214747087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 id="{D50E348A-1B2C-45D5-A8A5-8A01BF6C44B9}">
          <p14:sldIdLst/>
        </p14:section>
        <p14:section name="Introduction" id="{C5771B77-D4A2-4EBE-9CC7-8E9B24C89B12}">
          <p14:sldIdLst>
            <p14:sldId id="2147479595"/>
            <p14:sldId id="2147479597"/>
            <p14:sldId id="2147479596"/>
          </p14:sldIdLst>
        </p14:section>
        <p14:section name="Microsoft Copilot Studio" id="{B5896A31-9D13-8D40-9F9D-75A853E35D68}">
          <p14:sldIdLst>
            <p14:sldId id="2147479598"/>
            <p14:sldId id="2147479599"/>
          </p14:sldIdLst>
        </p14:section>
        <p14:section name="Create a copilot that can chat over data" id="{AEF214FF-18D6-B74B-B4E0-882BE9CFE855}">
          <p14:sldIdLst>
            <p14:sldId id="2147470890"/>
            <p14:sldId id="2147479603"/>
            <p14:sldId id="2147479604"/>
            <p14:sldId id="2147479600"/>
          </p14:sldIdLst>
        </p14:section>
        <p14:section name="Generative Actions" id="{E02FF3A1-A70B-364F-BAD0-A7E4C8CA34C0}">
          <p14:sldIdLst>
            <p14:sldId id="2147479601"/>
            <p14:sldId id="2147479605"/>
            <p14:sldId id="2147479607"/>
          </p14:sldIdLst>
        </p14:section>
        <p14:section name="Wrap up" id="{5CD7E34E-AB4E-7B48-B28A-D0310D4909B4}">
          <p14:sldIdLst>
            <p14:sldId id="21474708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952EE19-6550-A424-A7AB-740099E31F1D}" name="Franziska Hinkelmann" initials="FH" userId="S::fhinkelmann@microsoft.com::012bb4cc-1110-409b-91f8-3349f59d246e" providerId="AD"/>
  <p188:author id="{D93F7A22-CCBD-566B-1A69-4B85A8D33A21}" name="Justin Yoo" initials="JY" userId="S::juyoo@microsoft.com::72290f8e-9d14-4509-9bdc-6837d2b9e6e4" providerId="AD"/>
  <p188:author id="{A2B89732-C432-207E-BC64-F506258364E8}" name="Angel Banks" initials="" userId="angelbanks@microsoft.com" providerId="O365"/>
  <p188:author id="{E2886938-C191-4833-DC9F-EAF532CF21BF}" name="Daisy Chaussee" initials="DC" userId="S::dachauss@microsoft.com::05602d49-4e02-48d5-bc99-09745b1f91a9" providerId="AD"/>
  <p188:author id="{F7816F43-36F3-0BC1-976A-A33D8AE6F85C}" name="Angel Banks" initials="AB" userId="S::angelbanks@microsoft.com::6336df10-1b54-4839-a7ea-7cbca26efe8a" providerId="AD"/>
  <p188:author id="{65B4B66C-D6BB-6176-BAB1-5B0C35170E6E}" name="Aaron Powell" initials="AP" userId="S::aapowell@microsoft.com::b9095cd2-d688-48eb-81cb-207881cdf9d0" providerId="AD"/>
  <p188:author id="{114EC77C-F26C-CAFD-5B1E-7A6885D9660B}" name="Karissa Peth" initials="KP" userId="S::kapeth@microsoft.com::d61a3c91-e780-4718-b6c2-bd0baf81fd30" providerId="AD"/>
  <p188:author id="{DD4915C3-D6B6-84A6-DAAB-2E1067C4E53E}" name="Yuchba Syiemlieh [Chillibreeze]" initials="Y[" userId="S::yuchba.s@chillibreeze.com::b1ae91d9-2c16-4fa1-9c55-583a637c7cf6" providerId="AD"/>
  <p188:author id="{60C29FE4-DF53-B1BB-7375-B765AF6B82B0}" name="Guest User" initials="GU" userId="S::urn:spo:anon#e28d47878a4d604903ff0359bc3f6f2d7c7b5542682dfebbb9980e0822c38b3c::" providerId="AD"/>
  <p188:author id="{C2176BFD-475F-7283-26A1-7ED5FFB5DB95}" name="Matt Soucoup" initials="MS" userId="S::masoucou@microsoft.com::c36d6d56-1c53-4dcd-8508-d3f99769bdb1" providerId="AD"/>
  <p188:author id="{EA7B79FF-949D-3E51-25A7-0F35DE74BD7D}" name="Julien Dubois" initials="JD" userId="S::judubois@microsoft.com::b3d48b49-a3d3-4f13-ae5b-21e3d39a426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a:srgbClr val="E6F2FE"/>
    <a:srgbClr val="EEEDFB"/>
    <a:srgbClr val="FBFBFB"/>
    <a:srgbClr val="ECF7FF"/>
    <a:srgbClr val="E4F3FF"/>
    <a:srgbClr val="E9F0FD"/>
    <a:srgbClr val="E6F3FF"/>
    <a:srgbClr val="EBF6FF"/>
    <a:srgbClr val="E4F2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p:restoredTop sz="80766" autoAdjust="0"/>
  </p:normalViewPr>
  <p:slideViewPr>
    <p:cSldViewPr snapToGrid="0">
      <p:cViewPr varScale="1">
        <p:scale>
          <a:sx n="95" d="100"/>
          <a:sy n="95" d="100"/>
        </p:scale>
        <p:origin x="652" y="30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3B88E-0110-5A46-A96A-0CBFE056FB50}" type="datetimeFigureOut">
              <a:rPr lang="en-US" smtClean="0"/>
              <a:t>9/13/2024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F1E651-CB92-4949-85F7-95F3CA078DF3}" type="slidenum">
              <a:rPr lang="en-US" smtClean="0"/>
              <a:t>‹#›</a:t>
            </a:fld>
            <a:endParaRPr lang="en-US"/>
          </a:p>
        </p:txBody>
      </p:sp>
    </p:spTree>
    <p:extLst>
      <p:ext uri="{BB962C8B-B14F-4D97-AF65-F5344CB8AC3E}">
        <p14:creationId xmlns:p14="http://schemas.microsoft.com/office/powerpoint/2010/main" val="4169416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F1E651-CB92-4949-85F7-95F3CA078DF3}" type="slidenum">
              <a:rPr lang="en-US" smtClean="0"/>
              <a:t>1</a:t>
            </a:fld>
            <a:endParaRPr lang="en-US"/>
          </a:p>
        </p:txBody>
      </p:sp>
    </p:spTree>
    <p:extLst>
      <p:ext uri="{BB962C8B-B14F-4D97-AF65-F5344CB8AC3E}">
        <p14:creationId xmlns:p14="http://schemas.microsoft.com/office/powerpoint/2010/main" val="14522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F1E651-CB92-4949-85F7-95F3CA078DF3}" type="slidenum">
              <a:rPr lang="en-US" smtClean="0"/>
              <a:t>6</a:t>
            </a:fld>
            <a:endParaRPr lang="en-US"/>
          </a:p>
        </p:txBody>
      </p:sp>
    </p:spTree>
    <p:extLst>
      <p:ext uri="{BB962C8B-B14F-4D97-AF65-F5344CB8AC3E}">
        <p14:creationId xmlns:p14="http://schemas.microsoft.com/office/powerpoint/2010/main" val="1688778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copilot with the Safe Travels template copilot.</a:t>
            </a:r>
          </a:p>
          <a:p>
            <a:endParaRPr lang="en-US" dirty="0"/>
          </a:p>
          <a:p>
            <a:r>
              <a:rPr lang="en-US" dirty="0"/>
              <a:t>Ask the question:</a:t>
            </a:r>
          </a:p>
          <a:p>
            <a:r>
              <a:rPr lang="en-US" dirty="0"/>
              <a:t>“What is the US Visa Policy?” </a:t>
            </a:r>
          </a:p>
          <a:p>
            <a:endParaRPr lang="en-US" dirty="0"/>
          </a:p>
          <a:p>
            <a:r>
              <a:rPr lang="en-US" dirty="0"/>
              <a:t>If you want to make it more specific to your audience, add a website through the knowledge part for travel in the region where you are. For instance, when doing the presentation in the EU, use an EU travel site and ask a question about something local. </a:t>
            </a:r>
          </a:p>
          <a:p>
            <a:endParaRPr lang="en-US" dirty="0"/>
          </a:p>
          <a:p>
            <a:r>
              <a:rPr lang="en-US" dirty="0"/>
              <a:t>NOTE: always test the question well beforehand. Some websites aren’t as well indexed as others, which can ruin your demo.</a:t>
            </a:r>
          </a:p>
        </p:txBody>
      </p:sp>
      <p:sp>
        <p:nvSpPr>
          <p:cNvPr id="4" name="Slide Number Placeholder 3"/>
          <p:cNvSpPr>
            <a:spLocks noGrp="1"/>
          </p:cNvSpPr>
          <p:nvPr>
            <p:ph type="sldNum" sz="quarter" idx="5"/>
          </p:nvPr>
        </p:nvSpPr>
        <p:spPr/>
        <p:txBody>
          <a:bodyPr/>
          <a:lstStyle/>
          <a:p>
            <a:fld id="{F7F1E651-CB92-4949-85F7-95F3CA078DF3}" type="slidenum">
              <a:rPr lang="en-US" smtClean="0"/>
              <a:t>9</a:t>
            </a:fld>
            <a:endParaRPr lang="en-US"/>
          </a:p>
        </p:txBody>
      </p:sp>
    </p:spTree>
    <p:extLst>
      <p:ext uri="{BB962C8B-B14F-4D97-AF65-F5344CB8AC3E}">
        <p14:creationId xmlns:p14="http://schemas.microsoft.com/office/powerpoint/2010/main" val="1781384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F1E651-CB92-4949-85F7-95F3CA078DF3}" type="slidenum">
              <a:rPr lang="en-US" smtClean="0"/>
              <a:t>10</a:t>
            </a:fld>
            <a:endParaRPr lang="en-US"/>
          </a:p>
        </p:txBody>
      </p:sp>
    </p:spTree>
    <p:extLst>
      <p:ext uri="{BB962C8B-B14F-4D97-AF65-F5344CB8AC3E}">
        <p14:creationId xmlns:p14="http://schemas.microsoft.com/office/powerpoint/2010/main" val="2607860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topic with the AI Prompt “Travel Plans”.</a:t>
            </a:r>
          </a:p>
          <a:p>
            <a:endParaRPr lang="en-US" dirty="0"/>
          </a:p>
          <a:p>
            <a:r>
              <a:rPr lang="en-US" dirty="0"/>
              <a:t>Ask the following question at the end: “Can you help me build a travel plan?”</a:t>
            </a:r>
          </a:p>
          <a:p>
            <a:r>
              <a:rPr lang="en-US" dirty="0"/>
              <a:t>Use the location of your presentation as the destination and use 3 as the number of activities.</a:t>
            </a:r>
          </a:p>
        </p:txBody>
      </p:sp>
      <p:sp>
        <p:nvSpPr>
          <p:cNvPr id="4" name="Slide Number Placeholder 3"/>
          <p:cNvSpPr>
            <a:spLocks noGrp="1"/>
          </p:cNvSpPr>
          <p:nvPr>
            <p:ph type="sldNum" sz="quarter" idx="5"/>
          </p:nvPr>
        </p:nvSpPr>
        <p:spPr/>
        <p:txBody>
          <a:bodyPr/>
          <a:lstStyle/>
          <a:p>
            <a:fld id="{F7F1E651-CB92-4949-85F7-95F3CA078DF3}" type="slidenum">
              <a:rPr lang="en-US" smtClean="0"/>
              <a:t>12</a:t>
            </a:fld>
            <a:endParaRPr lang="en-US"/>
          </a:p>
        </p:txBody>
      </p:sp>
    </p:spTree>
    <p:extLst>
      <p:ext uri="{BB962C8B-B14F-4D97-AF65-F5344CB8AC3E}">
        <p14:creationId xmlns:p14="http://schemas.microsoft.com/office/powerpoint/2010/main" val="2766539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oject Initiatives Slide">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Freeform 16">
            <a:extLst>
              <a:ext uri="{FF2B5EF4-FFF2-40B4-BE49-F238E27FC236}">
                <a16:creationId xmlns:a16="http://schemas.microsoft.com/office/drawing/2014/main" id="{47C5390D-274C-0402-0D56-E4A7EF4F7114}"/>
              </a:ext>
              <a:ext uri="{C183D7F6-B498-43B3-948B-1728B52AA6E4}">
                <adec:decorative xmlns:adec="http://schemas.microsoft.com/office/drawing/2017/decorative" val="1"/>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 uri="{C183D7F6-B498-43B3-948B-1728B52AA6E4}">
                <adec:decorative xmlns:adec="http://schemas.microsoft.com/office/drawing/2017/decorative" val="1"/>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3" name="Freeform 16">
            <a:extLst>
              <a:ext uri="{FF2B5EF4-FFF2-40B4-BE49-F238E27FC236}">
                <a16:creationId xmlns:a16="http://schemas.microsoft.com/office/drawing/2014/main" id="{D73B0063-9FBC-15C8-28AA-3EA6CE88BCF4}"/>
              </a:ext>
              <a:ext uri="{C183D7F6-B498-43B3-948B-1728B52AA6E4}">
                <adec:decorative xmlns:adec="http://schemas.microsoft.com/office/drawing/2017/decorative" val="1"/>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 uri="{C183D7F6-B498-43B3-948B-1728B52AA6E4}">
                <adec:decorative xmlns:adec="http://schemas.microsoft.com/office/drawing/2017/decorative" val="1"/>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5" name="Freeform 16">
            <a:extLst>
              <a:ext uri="{FF2B5EF4-FFF2-40B4-BE49-F238E27FC236}">
                <a16:creationId xmlns:a16="http://schemas.microsoft.com/office/drawing/2014/main" id="{91BB6563-6D68-227B-DC88-0762CD380064}"/>
              </a:ext>
              <a:ext uri="{C183D7F6-B498-43B3-948B-1728B52AA6E4}">
                <adec:decorative xmlns:adec="http://schemas.microsoft.com/office/drawing/2017/decorative" val="1"/>
              </a:ext>
            </a:extLst>
          </p:cNvPr>
          <p:cNvSpPr>
            <a:spLocks/>
          </p:cNvSpPr>
          <p:nvPr userDrawn="1"/>
        </p:nvSpPr>
        <p:spPr bwMode="auto">
          <a:xfrm flipH="1">
            <a:off x="9135353" y="2212522"/>
            <a:ext cx="2599447" cy="3994151"/>
          </a:xfrm>
          <a:prstGeom prst="roundRect">
            <a:avLst>
              <a:gd name="adj" fmla="val 4038"/>
            </a:avLst>
          </a:prstGeom>
          <a:solidFill>
            <a:schemeClr val="bg1">
              <a:lumMod val="95000"/>
            </a:schemeClr>
          </a:soli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6" name="Rectangle: Rounded Corners 105">
            <a:extLst>
              <a:ext uri="{FF2B5EF4-FFF2-40B4-BE49-F238E27FC236}">
                <a16:creationId xmlns:a16="http://schemas.microsoft.com/office/drawing/2014/main" id="{7BEAF8E4-CE29-B2D3-3A37-5906771BE4C5}"/>
              </a:ext>
              <a:ext uri="{C183D7F6-B498-43B3-948B-1728B52AA6E4}">
                <adec:decorative xmlns:adec="http://schemas.microsoft.com/office/drawing/2017/decorative" val="1"/>
              </a:ext>
            </a:extLst>
          </p:cNvPr>
          <p:cNvSpPr>
            <a:spLocks/>
          </p:cNvSpPr>
          <p:nvPr userDrawn="1"/>
        </p:nvSpPr>
        <p:spPr bwMode="auto">
          <a:xfrm>
            <a:off x="9135356"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 uri="{C183D7F6-B498-43B3-948B-1728B52AA6E4}">
                <adec:decorative xmlns:adec="http://schemas.microsoft.com/office/drawing/2017/decorative" val="1"/>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 uri="{C183D7F6-B498-43B3-948B-1728B52AA6E4}">
                <adec:decorative xmlns:adec="http://schemas.microsoft.com/office/drawing/2017/decorative" val="1"/>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 uri="{C183D7F6-B498-43B3-948B-1728B52AA6E4}">
                <adec:decorative xmlns:adec="http://schemas.microsoft.com/office/drawing/2017/decorative" val="1"/>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64" name="Freeform 16">
            <a:extLst>
              <a:ext uri="{FF2B5EF4-FFF2-40B4-BE49-F238E27FC236}">
                <a16:creationId xmlns:a16="http://schemas.microsoft.com/office/drawing/2014/main" id="{3D7BF980-2162-5F26-D004-E7D5BC76836E}"/>
              </a:ext>
              <a:ext uri="{C183D7F6-B498-43B3-948B-1728B52AA6E4}">
                <adec:decorative xmlns:adec="http://schemas.microsoft.com/office/drawing/2017/decorative" val="1"/>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9" name="Freeform 16">
            <a:extLst>
              <a:ext uri="{FF2B5EF4-FFF2-40B4-BE49-F238E27FC236}">
                <a16:creationId xmlns:a16="http://schemas.microsoft.com/office/drawing/2014/main" id="{F4AB15AC-D4D3-82D0-C340-8B24473FEB26}"/>
              </a:ext>
              <a:ext uri="{C183D7F6-B498-43B3-948B-1728B52AA6E4}">
                <adec:decorative xmlns:adec="http://schemas.microsoft.com/office/drawing/2017/decorative" val="1"/>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4" name="Freeform 16">
            <a:extLst>
              <a:ext uri="{FF2B5EF4-FFF2-40B4-BE49-F238E27FC236}">
                <a16:creationId xmlns:a16="http://schemas.microsoft.com/office/drawing/2014/main" id="{6A96D6D0-43E3-6770-BD05-7DE7B0C8BBAD}"/>
              </a:ext>
              <a:ext uri="{C183D7F6-B498-43B3-948B-1728B52AA6E4}">
                <adec:decorative xmlns:adec="http://schemas.microsoft.com/office/drawing/2017/decorative" val="1"/>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7" name="Freeform 16">
            <a:extLst>
              <a:ext uri="{FF2B5EF4-FFF2-40B4-BE49-F238E27FC236}">
                <a16:creationId xmlns:a16="http://schemas.microsoft.com/office/drawing/2014/main" id="{F82AA089-8300-A153-E8E3-57A4D81F1125}"/>
              </a:ext>
              <a:ext uri="{C183D7F6-B498-43B3-948B-1728B52AA6E4}">
                <adec:decorative xmlns:adec="http://schemas.microsoft.com/office/drawing/2017/decorative" val="1"/>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6" name="Freeform 16">
            <a:extLst>
              <a:ext uri="{FF2B5EF4-FFF2-40B4-BE49-F238E27FC236}">
                <a16:creationId xmlns:a16="http://schemas.microsoft.com/office/drawing/2014/main" id="{8B09CDF8-AD1E-26BB-AF3C-1A491B4B0C83}"/>
              </a:ext>
              <a:ext uri="{C183D7F6-B498-43B3-948B-1728B52AA6E4}">
                <adec:decorative xmlns:adec="http://schemas.microsoft.com/office/drawing/2017/decorative" val="1"/>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9" name="Freeform 16">
            <a:extLst>
              <a:ext uri="{FF2B5EF4-FFF2-40B4-BE49-F238E27FC236}">
                <a16:creationId xmlns:a16="http://schemas.microsoft.com/office/drawing/2014/main" id="{FAB22BA5-DDFD-8C7D-B5F3-6C8BFF15CEEC}"/>
              </a:ext>
              <a:ext uri="{C183D7F6-B498-43B3-948B-1728B52AA6E4}">
                <adec:decorative xmlns:adec="http://schemas.microsoft.com/office/drawing/2017/decorative" val="1"/>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74" name="Group 73" descr="Icon of a target with an arrow hitting the bullseye">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90" name="Group 89" descr="Icon of a target with an arrow hitting the bullseye">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102" name="Group 101" descr="Icon of a target with an arrow hitting the bullseye">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Share KRs</a:t>
            </a:r>
          </a:p>
        </p:txBody>
      </p:sp>
      <p:sp>
        <p:nvSpPr>
          <p:cNvPr id="117" name="Text Placeholder 37">
            <a:extLst>
              <a:ext uri="{FF2B5EF4-FFF2-40B4-BE49-F238E27FC236}">
                <a16:creationId xmlns:a16="http://schemas.microsoft.com/office/drawing/2014/main" id="{BEDFFCDC-1969-3480-A89C-F415E0329B9A}"/>
              </a:ext>
            </a:extLst>
          </p:cNvPr>
          <p:cNvSpPr>
            <a:spLocks noGrp="1"/>
          </p:cNvSpPr>
          <p:nvPr>
            <p:ph type="body" sz="quarter" idx="87" hasCustomPrompt="1"/>
          </p:nvPr>
        </p:nvSpPr>
        <p:spPr>
          <a:xfrm>
            <a:off x="9135353" y="3047093"/>
            <a:ext cx="2599447"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Tree>
    <p:extLst>
      <p:ext uri="{BB962C8B-B14F-4D97-AF65-F5344CB8AC3E}">
        <p14:creationId xmlns:p14="http://schemas.microsoft.com/office/powerpoint/2010/main" val="38439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C1E5372-BCC8-6638-FA0C-2F5DEC5D5392}"/>
              </a:ext>
              <a:ext uri="{C183D7F6-B498-43B3-948B-1728B52AA6E4}">
                <adec:decorative xmlns:adec="http://schemas.microsoft.com/office/drawing/2017/decorative" val="1"/>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Freeform: Shape 3">
            <a:extLst>
              <a:ext uri="{FF2B5EF4-FFF2-40B4-BE49-F238E27FC236}">
                <a16:creationId xmlns:a16="http://schemas.microsoft.com/office/drawing/2014/main" id="{95454CC3-B7B6-4A96-8559-0456D40C5F5D}"/>
              </a:ext>
              <a:ext uri="{C183D7F6-B498-43B3-948B-1728B52AA6E4}">
                <adec:decorative xmlns:adec="http://schemas.microsoft.com/office/drawing/2017/decorative" val="1"/>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100000">
                <a:schemeClr val="bg1"/>
              </a:gs>
              <a:gs pos="0">
                <a:schemeClr val="accent3">
                  <a:lumMod val="40000"/>
                  <a:lumOff val="6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6" name="Freeform: Shape 5">
            <a:extLst>
              <a:ext uri="{FF2B5EF4-FFF2-40B4-BE49-F238E27FC236}">
                <a16:creationId xmlns:a16="http://schemas.microsoft.com/office/drawing/2014/main" id="{1D939E1B-3FA0-F9E3-5EF4-CC1A5F112BB6}"/>
              </a:ext>
              <a:ext uri="{C183D7F6-B498-43B3-948B-1728B52AA6E4}">
                <adec:decorative xmlns:adec="http://schemas.microsoft.com/office/drawing/2017/decorative" val="1"/>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5" name="Freeform: Shape 54">
            <a:extLst>
              <a:ext uri="{FF2B5EF4-FFF2-40B4-BE49-F238E27FC236}">
                <a16:creationId xmlns:a16="http://schemas.microsoft.com/office/drawing/2014/main" id="{B866BF71-04FF-D282-E85F-6370ED068269}"/>
              </a:ext>
              <a:ext uri="{C183D7F6-B498-43B3-948B-1728B52AA6E4}">
                <adec:decorative xmlns:adec="http://schemas.microsoft.com/office/drawing/2017/decorative" val="1"/>
              </a:ext>
            </a:extLst>
          </p:cNvPr>
          <p:cNvSpPr>
            <a:spLocks/>
          </p:cNvSpPr>
          <p:nvPr userDrawn="1"/>
        </p:nvSpPr>
        <p:spPr bwMode="auto">
          <a:xfrm>
            <a:off x="6235700" y="0"/>
            <a:ext cx="5956298" cy="5585324"/>
          </a:xfrm>
          <a:custGeom>
            <a:avLst/>
            <a:gdLst>
              <a:gd name="connsiteX0" fmla="*/ 684960 w 5956298"/>
              <a:gd name="connsiteY0" fmla="*/ 0 h 5585324"/>
              <a:gd name="connsiteX1" fmla="*/ 5956298 w 5956298"/>
              <a:gd name="connsiteY1" fmla="*/ 0 h 5585324"/>
              <a:gd name="connsiteX2" fmla="*/ 5956298 w 5956298"/>
              <a:gd name="connsiteY2" fmla="*/ 4588251 h 5585324"/>
              <a:gd name="connsiteX3" fmla="*/ 5740845 w 5956298"/>
              <a:gd name="connsiteY3" fmla="*/ 4784068 h 5585324"/>
              <a:gd name="connsiteX4" fmla="*/ 3508875 w 5956298"/>
              <a:gd name="connsiteY4" fmla="*/ 5585324 h 5585324"/>
              <a:gd name="connsiteX5" fmla="*/ 0 w 5956298"/>
              <a:gd name="connsiteY5" fmla="*/ 2076449 h 5585324"/>
              <a:gd name="connsiteX6" fmla="*/ 599261 w 5956298"/>
              <a:gd name="connsiteY6" fmla="*/ 114604 h 558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6298" h="5585324">
                <a:moveTo>
                  <a:pt x="684960" y="0"/>
                </a:moveTo>
                <a:lnTo>
                  <a:pt x="5956298" y="0"/>
                </a:lnTo>
                <a:lnTo>
                  <a:pt x="5956298" y="4588251"/>
                </a:lnTo>
                <a:lnTo>
                  <a:pt x="5740845" y="4784068"/>
                </a:lnTo>
                <a:cubicBezTo>
                  <a:pt x="5134305" y="5284629"/>
                  <a:pt x="4356706" y="5585324"/>
                  <a:pt x="3508875" y="5585324"/>
                </a:cubicBezTo>
                <a:cubicBezTo>
                  <a:pt x="1570977" y="5585324"/>
                  <a:pt x="0" y="4014347"/>
                  <a:pt x="0" y="2076449"/>
                </a:cubicBezTo>
                <a:cubicBezTo>
                  <a:pt x="0" y="1349737"/>
                  <a:pt x="220919" y="674624"/>
                  <a:pt x="599261" y="11460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50BCF4D5-54E1-7A0F-7A0D-C89BADD05C88}"/>
              </a:ext>
              <a:ext uri="{C183D7F6-B498-43B3-948B-1728B52AA6E4}">
                <adec:decorative xmlns:adec="http://schemas.microsoft.com/office/drawing/2017/decorative" val="1"/>
              </a:ext>
            </a:extLst>
          </p:cNvPr>
          <p:cNvSpPr/>
          <p:nvPr userDrawn="1"/>
        </p:nvSpPr>
        <p:spPr bwMode="auto">
          <a:xfrm>
            <a:off x="6051827" y="2949392"/>
            <a:ext cx="1082676" cy="1497483"/>
          </a:xfrm>
          <a:custGeom>
            <a:avLst/>
            <a:gdLst>
              <a:gd name="connsiteX0" fmla="*/ 293423 w 1082676"/>
              <a:gd name="connsiteY0" fmla="*/ 0 h 1497483"/>
              <a:gd name="connsiteX1" fmla="*/ 294342 w 1082676"/>
              <a:gd name="connsiteY1" fmla="*/ 3981 h 1497483"/>
              <a:gd name="connsiteX2" fmla="*/ 985130 w 1082676"/>
              <a:gd name="connsiteY2" fmla="*/ 1359029 h 1497483"/>
              <a:gd name="connsiteX3" fmla="*/ 1082676 w 1082676"/>
              <a:gd name="connsiteY3" fmla="*/ 1466356 h 1497483"/>
              <a:gd name="connsiteX4" fmla="*/ 1029305 w 1082676"/>
              <a:gd name="connsiteY4" fmla="*/ 1480079 h 1497483"/>
              <a:gd name="connsiteX5" fmla="*/ 856658 w 1082676"/>
              <a:gd name="connsiteY5" fmla="*/ 1497483 h 1497483"/>
              <a:gd name="connsiteX6" fmla="*/ 0 w 1082676"/>
              <a:gd name="connsiteY6" fmla="*/ 640825 h 1497483"/>
              <a:gd name="connsiteX7" fmla="*/ 250910 w 1082676"/>
              <a:gd name="connsiteY7" fmla="*/ 35076 h 14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76" h="1497483">
                <a:moveTo>
                  <a:pt x="293423" y="0"/>
                </a:moveTo>
                <a:lnTo>
                  <a:pt x="294342" y="3981"/>
                </a:lnTo>
                <a:cubicBezTo>
                  <a:pt x="424149" y="508498"/>
                  <a:pt x="663340" y="969110"/>
                  <a:pt x="985130" y="1359029"/>
                </a:cubicBezTo>
                <a:lnTo>
                  <a:pt x="1082676" y="1466356"/>
                </a:lnTo>
                <a:lnTo>
                  <a:pt x="1029305" y="1480079"/>
                </a:lnTo>
                <a:cubicBezTo>
                  <a:pt x="973538" y="1491490"/>
                  <a:pt x="915798" y="1497483"/>
                  <a:pt x="856658" y="1497483"/>
                </a:cubicBezTo>
                <a:cubicBezTo>
                  <a:pt x="383539" y="1497483"/>
                  <a:pt x="0" y="1113944"/>
                  <a:pt x="0" y="640825"/>
                </a:cubicBezTo>
                <a:cubicBezTo>
                  <a:pt x="0" y="404266"/>
                  <a:pt x="95885" y="190101"/>
                  <a:pt x="250910" y="35076"/>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9" name="Freeform: Shape 48">
            <a:extLst>
              <a:ext uri="{FF2B5EF4-FFF2-40B4-BE49-F238E27FC236}">
                <a16:creationId xmlns:a16="http://schemas.microsoft.com/office/drawing/2014/main" id="{BA7A448F-83A9-4413-CE03-225D4A8B5C30}"/>
              </a:ext>
              <a:ext uri="{C183D7F6-B498-43B3-948B-1728B52AA6E4}">
                <adec:decorative xmlns:adec="http://schemas.microsoft.com/office/drawing/2017/decorative" val="1"/>
              </a:ext>
            </a:extLst>
          </p:cNvPr>
          <p:cNvSpPr/>
          <p:nvPr userDrawn="1"/>
        </p:nvSpPr>
        <p:spPr bwMode="auto">
          <a:xfrm>
            <a:off x="10292203" y="4572414"/>
            <a:ext cx="1917221" cy="1200184"/>
          </a:xfrm>
          <a:custGeom>
            <a:avLst/>
            <a:gdLst>
              <a:gd name="connsiteX0" fmla="*/ 1917221 w 1917221"/>
              <a:gd name="connsiteY0" fmla="*/ 0 h 1200184"/>
              <a:gd name="connsiteX1" fmla="*/ 1911465 w 1917221"/>
              <a:gd name="connsiteY1" fmla="*/ 113990 h 1200184"/>
              <a:gd name="connsiteX2" fmla="*/ 707813 w 1917221"/>
              <a:gd name="connsiteY2" fmla="*/ 1200184 h 1200184"/>
              <a:gd name="connsiteX3" fmla="*/ 31347 w 1917221"/>
              <a:gd name="connsiteY3" fmla="*/ 993553 h 1200184"/>
              <a:gd name="connsiteX4" fmla="*/ 0 w 1917221"/>
              <a:gd name="connsiteY4" fmla="*/ 970112 h 1200184"/>
              <a:gd name="connsiteX5" fmla="*/ 159534 w 1917221"/>
              <a:gd name="connsiteY5" fmla="*/ 941622 h 1200184"/>
              <a:gd name="connsiteX6" fmla="*/ 1684343 w 1917221"/>
              <a:gd name="connsiteY6" fmla="*/ 211654 h 120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221" h="1200184">
                <a:moveTo>
                  <a:pt x="1917221" y="0"/>
                </a:moveTo>
                <a:lnTo>
                  <a:pt x="1911465" y="113990"/>
                </a:lnTo>
                <a:cubicBezTo>
                  <a:pt x="1849507" y="724089"/>
                  <a:pt x="1334259" y="1200184"/>
                  <a:pt x="707813" y="1200184"/>
                </a:cubicBezTo>
                <a:cubicBezTo>
                  <a:pt x="457235" y="1200184"/>
                  <a:pt x="224448" y="1124009"/>
                  <a:pt x="31347" y="993553"/>
                </a:cubicBezTo>
                <a:lnTo>
                  <a:pt x="0" y="970112"/>
                </a:lnTo>
                <a:lnTo>
                  <a:pt x="159534" y="941622"/>
                </a:lnTo>
                <a:cubicBezTo>
                  <a:pt x="730582" y="824769"/>
                  <a:pt x="1251100" y="569198"/>
                  <a:pt x="1684343" y="2116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 name="Arc 4">
            <a:extLst>
              <a:ext uri="{FF2B5EF4-FFF2-40B4-BE49-F238E27FC236}">
                <a16:creationId xmlns:a16="http://schemas.microsoft.com/office/drawing/2014/main" id="{82EB8CF4-FAE5-A008-F97B-32C962F058DD}"/>
              </a:ext>
            </a:extLst>
          </p:cNvPr>
          <p:cNvSpPr/>
          <p:nvPr userDrawn="1"/>
        </p:nvSpPr>
        <p:spPr bwMode="auto">
          <a:xfrm rot="13591918">
            <a:off x="6235455" y="-1432671"/>
            <a:ext cx="7018240" cy="7018240"/>
          </a:xfrm>
          <a:prstGeom prst="arc">
            <a:avLst>
              <a:gd name="adj1" fmla="val 13213727"/>
              <a:gd name="adj2" fmla="val 20979140"/>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3" name="Group 42">
            <a:extLst>
              <a:ext uri="{FF2B5EF4-FFF2-40B4-BE49-F238E27FC236}">
                <a16:creationId xmlns:a16="http://schemas.microsoft.com/office/drawing/2014/main" id="{0A95393B-9D13-7080-8520-D1B9503801E3}"/>
              </a:ext>
              <a:ext uri="{C183D7F6-B498-43B3-948B-1728B52AA6E4}">
                <adec:decorative xmlns:adec="http://schemas.microsoft.com/office/drawing/2017/decorative" val="1"/>
              </a:ext>
            </a:extLst>
          </p:cNvPr>
          <p:cNvGrpSpPr/>
          <p:nvPr userDrawn="1"/>
        </p:nvGrpSpPr>
        <p:grpSpPr>
          <a:xfrm>
            <a:off x="6405756" y="588386"/>
            <a:ext cx="182593" cy="348901"/>
            <a:chOff x="6405756" y="588386"/>
            <a:chExt cx="182593" cy="348901"/>
          </a:xfrm>
        </p:grpSpPr>
        <p:sp>
          <p:nvSpPr>
            <p:cNvPr id="62" name="Oval 61">
              <a:extLst>
                <a:ext uri="{FF2B5EF4-FFF2-40B4-BE49-F238E27FC236}">
                  <a16:creationId xmlns:a16="http://schemas.microsoft.com/office/drawing/2014/main" id="{0589C4DB-313C-C6DF-EA7F-70F35D215843}"/>
                </a:ext>
              </a:extLst>
            </p:cNvPr>
            <p:cNvSpPr/>
            <p:nvPr userDrawn="1"/>
          </p:nvSpPr>
          <p:spPr bwMode="auto">
            <a:xfrm rot="13591918">
              <a:off x="6503323" y="588386"/>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Oval 22">
              <a:extLst>
                <a:ext uri="{FF2B5EF4-FFF2-40B4-BE49-F238E27FC236}">
                  <a16:creationId xmlns:a16="http://schemas.microsoft.com/office/drawing/2014/main" id="{6A0D5C2A-031F-9A77-AF17-A2DE68450A75}"/>
                </a:ext>
              </a:extLst>
            </p:cNvPr>
            <p:cNvSpPr/>
            <p:nvPr userDrawn="1"/>
          </p:nvSpPr>
          <p:spPr bwMode="auto">
            <a:xfrm rot="13591918">
              <a:off x="6405756" y="878802"/>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4" name="Oval 23">
            <a:extLst>
              <a:ext uri="{FF2B5EF4-FFF2-40B4-BE49-F238E27FC236}">
                <a16:creationId xmlns:a16="http://schemas.microsoft.com/office/drawing/2014/main" id="{F25D49D2-3252-09E6-A471-6018E7BB6DFD}"/>
              </a:ext>
              <a:ext uri="{C183D7F6-B498-43B3-948B-1728B52AA6E4}">
                <adec:decorative xmlns:adec="http://schemas.microsoft.com/office/drawing/2017/decorative" val="1"/>
              </a:ext>
            </a:extLst>
          </p:cNvPr>
          <p:cNvSpPr/>
          <p:nvPr userDrawn="1"/>
        </p:nvSpPr>
        <p:spPr bwMode="auto">
          <a:xfrm rot="7048460">
            <a:off x="9945548" y="5521384"/>
            <a:ext cx="108612" cy="1086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0D5CD0E0-7A84-7D09-4CD7-6A1D9EB9DD52}"/>
              </a:ext>
            </a:extLst>
          </p:cNvPr>
          <p:cNvSpPr>
            <a:spLocks noGrp="1"/>
          </p:cNvSpPr>
          <p:nvPr userDrawn="1">
            <p:ph type="title" idx="4294967295" hasCustomPrompt="1"/>
          </p:nvPr>
        </p:nvSpPr>
        <p:spPr>
          <a:xfrm>
            <a:off x="457201" y="2921169"/>
            <a:ext cx="3873499" cy="1015663"/>
          </a:xfrm>
        </p:spPr>
        <p:txBody>
          <a:bodyPr wrap="square">
            <a:spAutoFit/>
          </a:bodyPr>
          <a:lstStyle>
            <a:lvl1pPr>
              <a:defRPr sz="6600" baseline="0">
                <a:solidFill>
                  <a:schemeClr val="tx1"/>
                </a:solidFill>
                <a:latin typeface="+mj-lt"/>
              </a:defRPr>
            </a:lvl1pPr>
          </a:lstStyle>
          <a:p>
            <a:r>
              <a:rPr lang="en-US" sz="6600">
                <a:solidFill>
                  <a:schemeClr val="tx1"/>
                </a:solidFill>
              </a:rPr>
              <a:t>Appendix</a:t>
            </a:r>
          </a:p>
        </p:txBody>
      </p:sp>
      <p:sp>
        <p:nvSpPr>
          <p:cNvPr id="70" name="Picture Placeholder 69">
            <a:extLst>
              <a:ext uri="{FF2B5EF4-FFF2-40B4-BE49-F238E27FC236}">
                <a16:creationId xmlns:a16="http://schemas.microsoft.com/office/drawing/2014/main" id="{2DA54558-E9EA-D75D-6C9D-0AC98B29B96F}"/>
              </a:ext>
            </a:extLst>
          </p:cNvPr>
          <p:cNvSpPr>
            <a:spLocks noGrp="1"/>
          </p:cNvSpPr>
          <p:nvPr>
            <p:ph type="pic" sz="quarter" idx="10" hasCustomPrompt="1"/>
          </p:nvPr>
        </p:nvSpPr>
        <p:spPr>
          <a:xfrm>
            <a:off x="6446654" y="0"/>
            <a:ext cx="5745346" cy="5374372"/>
          </a:xfrm>
          <a:custGeom>
            <a:avLst/>
            <a:gdLst>
              <a:gd name="connsiteX0" fmla="*/ 737130 w 5745346"/>
              <a:gd name="connsiteY0" fmla="*/ 0 h 5374372"/>
              <a:gd name="connsiteX1" fmla="*/ 5745346 w 5745346"/>
              <a:gd name="connsiteY1" fmla="*/ 0 h 5374372"/>
              <a:gd name="connsiteX2" fmla="*/ 5745346 w 5745346"/>
              <a:gd name="connsiteY2" fmla="*/ 4281418 h 5374372"/>
              <a:gd name="connsiteX3" fmla="*/ 5629907 w 5745346"/>
              <a:gd name="connsiteY3" fmla="*/ 4408433 h 5374372"/>
              <a:gd name="connsiteX4" fmla="*/ 3297923 w 5745346"/>
              <a:gd name="connsiteY4" fmla="*/ 5374372 h 5374372"/>
              <a:gd name="connsiteX5" fmla="*/ 0 w 5745346"/>
              <a:gd name="connsiteY5" fmla="*/ 2076449 h 5374372"/>
              <a:gd name="connsiteX6" fmla="*/ 563234 w 5745346"/>
              <a:gd name="connsiteY6" fmla="*/ 232549 h 537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346" h="5374372">
                <a:moveTo>
                  <a:pt x="737130" y="0"/>
                </a:moveTo>
                <a:lnTo>
                  <a:pt x="5745346" y="0"/>
                </a:lnTo>
                <a:lnTo>
                  <a:pt x="5745346" y="4281418"/>
                </a:lnTo>
                <a:lnTo>
                  <a:pt x="5629907" y="4408433"/>
                </a:lnTo>
                <a:cubicBezTo>
                  <a:pt x="5033100" y="5005240"/>
                  <a:pt x="4208620" y="5374372"/>
                  <a:pt x="3297923" y="5374372"/>
                </a:cubicBezTo>
                <a:cubicBezTo>
                  <a:pt x="1476530" y="5374372"/>
                  <a:pt x="0" y="3897842"/>
                  <a:pt x="0" y="2076449"/>
                </a:cubicBezTo>
                <a:cubicBezTo>
                  <a:pt x="0" y="1393427"/>
                  <a:pt x="207637" y="758901"/>
                  <a:pt x="563234" y="232549"/>
                </a:cubicBezTo>
                <a:close/>
              </a:path>
            </a:pathLst>
          </a:custGeom>
          <a:solidFill>
            <a:schemeClr val="bg1">
              <a:lumMod val="95000"/>
            </a:schemeClr>
          </a:solidFill>
        </p:spPr>
        <p:txBody>
          <a:bodyPr wrap="square" lIns="0" tIns="1929384" rIns="0" bIns="91440" anchor="t">
            <a:noAutofit/>
          </a:bodyPr>
          <a:lstStyle>
            <a:lvl1pPr marL="0" indent="0" algn="ctr">
              <a:buNone/>
              <a:defRPr sz="1800"/>
            </a:lvl1pPr>
          </a:lstStyle>
          <a:p>
            <a:r>
              <a:rPr lang="en-IN"/>
              <a:t>Click on the icon to add image</a:t>
            </a:r>
            <a:endParaRPr lang="en-US"/>
          </a:p>
        </p:txBody>
      </p:sp>
    </p:spTree>
    <p:extLst>
      <p:ext uri="{BB962C8B-B14F-4D97-AF65-F5344CB8AC3E}">
        <p14:creationId xmlns:p14="http://schemas.microsoft.com/office/powerpoint/2010/main" val="419125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esource Slide 1">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4820E8CE-7B04-7BE7-260D-4FA923A498AF}"/>
              </a:ext>
              <a:ext uri="{C183D7F6-B498-43B3-948B-1728B52AA6E4}">
                <adec:decorative xmlns:adec="http://schemas.microsoft.com/office/drawing/2017/decorative" val="1"/>
              </a:ext>
            </a:extLst>
          </p:cNvPr>
          <p:cNvSpPr/>
          <p:nvPr userDrawn="1"/>
        </p:nvSpPr>
        <p:spPr bwMode="auto">
          <a:xfrm flipV="1">
            <a:off x="0" y="-1"/>
            <a:ext cx="3949700" cy="651509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00" h="6515098">
                <a:moveTo>
                  <a:pt x="0" y="6515098"/>
                </a:moveTo>
                <a:lnTo>
                  <a:pt x="3949700" y="6515098"/>
                </a:lnTo>
                <a:lnTo>
                  <a:pt x="3949700" y="229448"/>
                </a:lnTo>
                <a:cubicBezTo>
                  <a:pt x="3949700" y="102727"/>
                  <a:pt x="3846973" y="0"/>
                  <a:pt x="3720252" y="0"/>
                </a:cubicBezTo>
                <a:lnTo>
                  <a:pt x="0" y="0"/>
                </a:ln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Freeform 16">
            <a:extLst>
              <a:ext uri="{FF2B5EF4-FFF2-40B4-BE49-F238E27FC236}">
                <a16:creationId xmlns:a16="http://schemas.microsoft.com/office/drawing/2014/main" id="{07F883BD-ACAF-2940-BEFF-B68010E27FC1}"/>
              </a:ext>
              <a:ext uri="{C183D7F6-B498-43B3-948B-1728B52AA6E4}">
                <adec:decorative xmlns:adec="http://schemas.microsoft.com/office/drawing/2017/decorative" val="1"/>
              </a:ext>
            </a:extLst>
          </p:cNvPr>
          <p:cNvSpPr>
            <a:spLocks/>
          </p:cNvSpPr>
          <p:nvPr userDrawn="1"/>
        </p:nvSpPr>
        <p:spPr bwMode="auto">
          <a:xfrm flipH="1">
            <a:off x="4116392"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45" name="Freeform: Shape 44">
            <a:extLst>
              <a:ext uri="{FF2B5EF4-FFF2-40B4-BE49-F238E27FC236}">
                <a16:creationId xmlns:a16="http://schemas.microsoft.com/office/drawing/2014/main" id="{76A435EB-195C-377D-670C-084378AEFE96}"/>
              </a:ext>
              <a:ext uri="{C183D7F6-B498-43B3-948B-1728B52AA6E4}">
                <adec:decorative xmlns:adec="http://schemas.microsoft.com/office/drawing/2017/decorative" val="1"/>
              </a:ext>
            </a:extLst>
          </p:cNvPr>
          <p:cNvSpPr/>
          <p:nvPr userDrawn="1"/>
        </p:nvSpPr>
        <p:spPr bwMode="auto">
          <a:xfrm flipV="1">
            <a:off x="5556" y="868679"/>
            <a:ext cx="3842544"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Lst>
            <a:ahLst/>
            <a:cxnLst>
              <a:cxn ang="0">
                <a:pos x="connsiteX0" y="connsiteY0"/>
              </a:cxn>
              <a:cxn ang="0">
                <a:pos x="connsiteX1" y="connsiteY1"/>
              </a:cxn>
              <a:cxn ang="0">
                <a:pos x="connsiteX2" y="connsiteY2"/>
              </a:cxn>
              <a:cxn ang="0">
                <a:pos x="connsiteX3" y="connsiteY3"/>
              </a:cxn>
            </a:cxnLst>
            <a:rect l="l" t="t" r="r" b="b"/>
            <a:pathLst>
              <a:path w="3842544" h="5632657">
                <a:moveTo>
                  <a:pt x="3842544" y="5632657"/>
                </a:moveTo>
                <a:lnTo>
                  <a:pt x="3842544" y="229448"/>
                </a:lnTo>
                <a:cubicBezTo>
                  <a:pt x="3842544" y="102727"/>
                  <a:pt x="3739817" y="0"/>
                  <a:pt x="3613096" y="0"/>
                </a:cubicBezTo>
                <a:lnTo>
                  <a:pt x="0" y="0"/>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5" name="Group 34">
            <a:extLst>
              <a:ext uri="{FF2B5EF4-FFF2-40B4-BE49-F238E27FC236}">
                <a16:creationId xmlns:a16="http://schemas.microsoft.com/office/drawing/2014/main" id="{4FEACAD5-14DC-89C0-576A-80D0A3E2578D}"/>
              </a:ext>
              <a:ext uri="{C183D7F6-B498-43B3-948B-1728B52AA6E4}">
                <adec:decorative xmlns:adec="http://schemas.microsoft.com/office/drawing/2017/decorative" val="1"/>
              </a:ext>
            </a:extLst>
          </p:cNvPr>
          <p:cNvGrpSpPr/>
          <p:nvPr userDrawn="1"/>
        </p:nvGrpSpPr>
        <p:grpSpPr>
          <a:xfrm rot="5400000">
            <a:off x="401017" y="6239048"/>
            <a:ext cx="85026" cy="348901"/>
            <a:chOff x="2401028" y="5405578"/>
            <a:chExt cx="85026" cy="348901"/>
          </a:xfrm>
        </p:grpSpPr>
        <p:sp>
          <p:nvSpPr>
            <p:cNvPr id="9" name="Oval 8">
              <a:extLst>
                <a:ext uri="{FF2B5EF4-FFF2-40B4-BE49-F238E27FC236}">
                  <a16:creationId xmlns:a16="http://schemas.microsoft.com/office/drawing/2014/main" id="{777C3BD0-764D-592C-64F0-156E7B60A83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Oval 9">
              <a:extLst>
                <a:ext uri="{FF2B5EF4-FFF2-40B4-BE49-F238E27FC236}">
                  <a16:creationId xmlns:a16="http://schemas.microsoft.com/office/drawing/2014/main" id="{65B10B91-8B09-A927-5BC3-8DC044D0B0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 name="Freeform: Shape 46">
            <a:extLst>
              <a:ext uri="{FF2B5EF4-FFF2-40B4-BE49-F238E27FC236}">
                <a16:creationId xmlns:a16="http://schemas.microsoft.com/office/drawing/2014/main" id="{761636A3-C30F-C13D-5DE4-5F211C5B36D1}"/>
              </a:ext>
              <a:ext uri="{C183D7F6-B498-43B3-948B-1728B52AA6E4}">
                <adec:decorative xmlns:adec="http://schemas.microsoft.com/office/drawing/2017/decorative" val="1"/>
              </a:ext>
            </a:extLst>
          </p:cNvPr>
          <p:cNvSpPr/>
          <p:nvPr userDrawn="1"/>
        </p:nvSpPr>
        <p:spPr bwMode="auto">
          <a:xfrm flipH="1">
            <a:off x="3848099" y="469900"/>
            <a:ext cx="8328819"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 name="connsiteX0" fmla="*/ 8328819 w 8328819"/>
              <a:gd name="connsiteY0" fmla="*/ 5632657 h 5632657"/>
              <a:gd name="connsiteX1" fmla="*/ 8328819 w 8328819"/>
              <a:gd name="connsiteY1" fmla="*/ 229448 h 5632657"/>
              <a:gd name="connsiteX2" fmla="*/ 8099371 w 8328819"/>
              <a:gd name="connsiteY2" fmla="*/ 0 h 5632657"/>
              <a:gd name="connsiteX3" fmla="*/ 0 w 8328819"/>
              <a:gd name="connsiteY3" fmla="*/ 4837 h 5632657"/>
            </a:gdLst>
            <a:ahLst/>
            <a:cxnLst>
              <a:cxn ang="0">
                <a:pos x="connsiteX0" y="connsiteY0"/>
              </a:cxn>
              <a:cxn ang="0">
                <a:pos x="connsiteX1" y="connsiteY1"/>
              </a:cxn>
              <a:cxn ang="0">
                <a:pos x="connsiteX2" y="connsiteY2"/>
              </a:cxn>
              <a:cxn ang="0">
                <a:pos x="connsiteX3" y="connsiteY3"/>
              </a:cxn>
            </a:cxnLst>
            <a:rect l="l" t="t" r="r" b="b"/>
            <a:pathLst>
              <a:path w="8328819" h="5632657">
                <a:moveTo>
                  <a:pt x="8328819" y="5632657"/>
                </a:moveTo>
                <a:lnTo>
                  <a:pt x="8328819" y="229448"/>
                </a:lnTo>
                <a:cubicBezTo>
                  <a:pt x="8328819" y="102727"/>
                  <a:pt x="8226092" y="0"/>
                  <a:pt x="8099371" y="0"/>
                </a:cubicBezTo>
                <a:lnTo>
                  <a:pt x="0" y="4837"/>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494CDAC3-5F4B-AD53-2B6A-CCF56F3C2D4F}"/>
              </a:ext>
              <a:ext uri="{C183D7F6-B498-43B3-948B-1728B52AA6E4}">
                <adec:decorative xmlns:adec="http://schemas.microsoft.com/office/drawing/2017/decorative" val="1"/>
              </a:ext>
            </a:extLst>
          </p:cNvPr>
          <p:cNvSpPr/>
          <p:nvPr userDrawn="1"/>
        </p:nvSpPr>
        <p:spPr bwMode="auto">
          <a:xfrm flipV="1">
            <a:off x="11626261" y="6269452"/>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9" name="Group 48">
            <a:extLst>
              <a:ext uri="{FF2B5EF4-FFF2-40B4-BE49-F238E27FC236}">
                <a16:creationId xmlns:a16="http://schemas.microsoft.com/office/drawing/2014/main" id="{9BE8A63F-8B7E-D148-6811-34E4F4586255}"/>
              </a:ext>
              <a:ext uri="{C183D7F6-B498-43B3-948B-1728B52AA6E4}">
                <adec:decorative xmlns:adec="http://schemas.microsoft.com/office/drawing/2017/decorative" val="1"/>
              </a:ext>
            </a:extLst>
          </p:cNvPr>
          <p:cNvGrpSpPr/>
          <p:nvPr userDrawn="1"/>
        </p:nvGrpSpPr>
        <p:grpSpPr>
          <a:xfrm rot="16200000" flipH="1">
            <a:off x="11590275" y="301267"/>
            <a:ext cx="85026" cy="348901"/>
            <a:chOff x="2401028" y="5405578"/>
            <a:chExt cx="85026" cy="348901"/>
          </a:xfrm>
        </p:grpSpPr>
        <p:sp>
          <p:nvSpPr>
            <p:cNvPr id="50" name="Oval 49">
              <a:extLst>
                <a:ext uri="{FF2B5EF4-FFF2-40B4-BE49-F238E27FC236}">
                  <a16:creationId xmlns:a16="http://schemas.microsoft.com/office/drawing/2014/main" id="{E71D2046-0022-BEE9-8396-CD221BC968E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1" name="Oval 50">
              <a:extLst>
                <a:ext uri="{FF2B5EF4-FFF2-40B4-BE49-F238E27FC236}">
                  <a16:creationId xmlns:a16="http://schemas.microsoft.com/office/drawing/2014/main" id="{6A346EB7-CB9F-478E-B794-2BDC86C9B4D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2" name="Freeform 16">
            <a:extLst>
              <a:ext uri="{FF2B5EF4-FFF2-40B4-BE49-F238E27FC236}">
                <a16:creationId xmlns:a16="http://schemas.microsoft.com/office/drawing/2014/main" id="{F2958E11-051B-4B5D-1F44-0CD2FF698259}"/>
              </a:ext>
              <a:ext uri="{C183D7F6-B498-43B3-948B-1728B52AA6E4}">
                <adec:decorative xmlns:adec="http://schemas.microsoft.com/office/drawing/2017/decorative" val="1"/>
              </a:ext>
            </a:extLst>
          </p:cNvPr>
          <p:cNvSpPr>
            <a:spLocks/>
          </p:cNvSpPr>
          <p:nvPr userDrawn="1"/>
        </p:nvSpPr>
        <p:spPr bwMode="auto">
          <a:xfrm flipH="1">
            <a:off x="8094605"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3" name="Freeform 16">
            <a:extLst>
              <a:ext uri="{FF2B5EF4-FFF2-40B4-BE49-F238E27FC236}">
                <a16:creationId xmlns:a16="http://schemas.microsoft.com/office/drawing/2014/main" id="{B8951BBB-8F7C-40BD-1DEE-48B1DC083A36}"/>
              </a:ext>
              <a:ext uri="{C183D7F6-B498-43B3-948B-1728B52AA6E4}">
                <adec:decorative xmlns:adec="http://schemas.microsoft.com/office/drawing/2017/decorative" val="1"/>
              </a:ext>
            </a:extLst>
          </p:cNvPr>
          <p:cNvSpPr>
            <a:spLocks/>
          </p:cNvSpPr>
          <p:nvPr userDrawn="1"/>
        </p:nvSpPr>
        <p:spPr bwMode="auto">
          <a:xfrm flipH="1">
            <a:off x="4116392"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7" name="Freeform 16">
            <a:extLst>
              <a:ext uri="{FF2B5EF4-FFF2-40B4-BE49-F238E27FC236}">
                <a16:creationId xmlns:a16="http://schemas.microsoft.com/office/drawing/2014/main" id="{D30DDB07-D5D4-449C-2835-B5691D55D573}"/>
              </a:ext>
              <a:ext uri="{C183D7F6-B498-43B3-948B-1728B52AA6E4}">
                <adec:decorative xmlns:adec="http://schemas.microsoft.com/office/drawing/2017/decorative" val="1"/>
              </a:ext>
            </a:extLst>
          </p:cNvPr>
          <p:cNvSpPr>
            <a:spLocks/>
          </p:cNvSpPr>
          <p:nvPr userDrawn="1"/>
        </p:nvSpPr>
        <p:spPr bwMode="auto">
          <a:xfrm flipH="1">
            <a:off x="4116392" y="365857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75" name="Freeform 16">
            <a:extLst>
              <a:ext uri="{FF2B5EF4-FFF2-40B4-BE49-F238E27FC236}">
                <a16:creationId xmlns:a16="http://schemas.microsoft.com/office/drawing/2014/main" id="{DE546487-2192-378A-F84D-810406E828AF}"/>
              </a:ext>
              <a:ext uri="{C183D7F6-B498-43B3-948B-1728B52AA6E4}">
                <adec:decorative xmlns:adec="http://schemas.microsoft.com/office/drawing/2017/decorative" val="1"/>
              </a:ext>
            </a:extLst>
          </p:cNvPr>
          <p:cNvSpPr>
            <a:spLocks/>
          </p:cNvSpPr>
          <p:nvPr userDrawn="1"/>
        </p:nvSpPr>
        <p:spPr bwMode="auto">
          <a:xfrm flipH="1">
            <a:off x="8094605"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199" y="289511"/>
            <a:ext cx="3267075" cy="738664"/>
          </a:xfrm>
        </p:spPr>
        <p:txBody>
          <a:bodyPr wrap="square">
            <a:spAutoFit/>
          </a:bodyPr>
          <a:lstStyle>
            <a:lvl1pPr>
              <a:defRPr/>
            </a:lvl1pPr>
          </a:lstStyle>
          <a:p>
            <a:r>
              <a:rPr lang="en-US"/>
              <a:t>Resources</a:t>
            </a:r>
          </a:p>
        </p:txBody>
      </p:sp>
      <p:sp>
        <p:nvSpPr>
          <p:cNvPr id="38" name="Text Placeholder 37">
            <a:extLst>
              <a:ext uri="{FF2B5EF4-FFF2-40B4-BE49-F238E27FC236}">
                <a16:creationId xmlns:a16="http://schemas.microsoft.com/office/drawing/2014/main" id="{0EB5ADB4-B91B-09C5-8FCA-6B8A44A6DC4D}"/>
              </a:ext>
            </a:extLst>
          </p:cNvPr>
          <p:cNvSpPr>
            <a:spLocks noGrp="1"/>
          </p:cNvSpPr>
          <p:nvPr userDrawn="1">
            <p:ph type="body" sz="quarter" idx="10" hasCustomPrompt="1"/>
          </p:nvPr>
        </p:nvSpPr>
        <p:spPr>
          <a:xfrm>
            <a:off x="4116392"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39" name="Text Placeholder 37">
            <a:extLst>
              <a:ext uri="{FF2B5EF4-FFF2-40B4-BE49-F238E27FC236}">
                <a16:creationId xmlns:a16="http://schemas.microsoft.com/office/drawing/2014/main" id="{5E59AAC8-CB56-259E-634D-2790BD65CF0F}"/>
              </a:ext>
            </a:extLst>
          </p:cNvPr>
          <p:cNvSpPr>
            <a:spLocks noGrp="1"/>
          </p:cNvSpPr>
          <p:nvPr userDrawn="1">
            <p:ph type="body" sz="quarter" idx="11" hasCustomPrompt="1"/>
          </p:nvPr>
        </p:nvSpPr>
        <p:spPr>
          <a:xfrm>
            <a:off x="4116392"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53" name="Text Placeholder 37">
            <a:extLst>
              <a:ext uri="{FF2B5EF4-FFF2-40B4-BE49-F238E27FC236}">
                <a16:creationId xmlns:a16="http://schemas.microsoft.com/office/drawing/2014/main" id="{22A4168E-4928-ECD2-40A6-C582C6AE3DBE}"/>
              </a:ext>
            </a:extLst>
          </p:cNvPr>
          <p:cNvSpPr>
            <a:spLocks noGrp="1"/>
          </p:cNvSpPr>
          <p:nvPr userDrawn="1">
            <p:ph type="body" sz="quarter" idx="12" hasCustomPrompt="1"/>
          </p:nvPr>
        </p:nvSpPr>
        <p:spPr>
          <a:xfrm>
            <a:off x="8094605"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54" name="Text Placeholder 37">
            <a:extLst>
              <a:ext uri="{FF2B5EF4-FFF2-40B4-BE49-F238E27FC236}">
                <a16:creationId xmlns:a16="http://schemas.microsoft.com/office/drawing/2014/main" id="{F9CDF4BF-70EB-015C-DD95-DC09FF19319E}"/>
              </a:ext>
            </a:extLst>
          </p:cNvPr>
          <p:cNvSpPr>
            <a:spLocks noGrp="1"/>
          </p:cNvSpPr>
          <p:nvPr userDrawn="1">
            <p:ph type="body" sz="quarter" idx="13" hasCustomPrompt="1"/>
          </p:nvPr>
        </p:nvSpPr>
        <p:spPr>
          <a:xfrm>
            <a:off x="8094605"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86" name="Text Placeholder 37">
            <a:extLst>
              <a:ext uri="{FF2B5EF4-FFF2-40B4-BE49-F238E27FC236}">
                <a16:creationId xmlns:a16="http://schemas.microsoft.com/office/drawing/2014/main" id="{2F9629D8-6300-569B-C415-4F7B23810D2C}"/>
              </a:ext>
            </a:extLst>
          </p:cNvPr>
          <p:cNvSpPr>
            <a:spLocks noGrp="1"/>
          </p:cNvSpPr>
          <p:nvPr>
            <p:ph type="body" sz="quarter" idx="14" hasCustomPrompt="1"/>
          </p:nvPr>
        </p:nvSpPr>
        <p:spPr>
          <a:xfrm>
            <a:off x="4116392"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7" name="Text Placeholder 37">
            <a:extLst>
              <a:ext uri="{FF2B5EF4-FFF2-40B4-BE49-F238E27FC236}">
                <a16:creationId xmlns:a16="http://schemas.microsoft.com/office/drawing/2014/main" id="{7B3082D4-9259-15F3-F2DF-15F513982D5A}"/>
              </a:ext>
            </a:extLst>
          </p:cNvPr>
          <p:cNvSpPr>
            <a:spLocks noGrp="1"/>
          </p:cNvSpPr>
          <p:nvPr>
            <p:ph type="body" sz="quarter" idx="15" hasCustomPrompt="1"/>
          </p:nvPr>
        </p:nvSpPr>
        <p:spPr>
          <a:xfrm>
            <a:off x="4116392"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2" name="Text Placeholder 37">
            <a:extLst>
              <a:ext uri="{FF2B5EF4-FFF2-40B4-BE49-F238E27FC236}">
                <a16:creationId xmlns:a16="http://schemas.microsoft.com/office/drawing/2014/main" id="{F7C07FE3-FB59-9024-AD31-BA2B3596BB31}"/>
              </a:ext>
            </a:extLst>
          </p:cNvPr>
          <p:cNvSpPr>
            <a:spLocks noGrp="1"/>
          </p:cNvSpPr>
          <p:nvPr>
            <p:ph type="body" sz="quarter" idx="20" hasCustomPrompt="1"/>
          </p:nvPr>
        </p:nvSpPr>
        <p:spPr>
          <a:xfrm>
            <a:off x="8094605"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3" name="Text Placeholder 37">
            <a:extLst>
              <a:ext uri="{FF2B5EF4-FFF2-40B4-BE49-F238E27FC236}">
                <a16:creationId xmlns:a16="http://schemas.microsoft.com/office/drawing/2014/main" id="{48A0EF01-98CC-BDB0-63E8-EB67860F1009}"/>
              </a:ext>
            </a:extLst>
          </p:cNvPr>
          <p:cNvSpPr>
            <a:spLocks noGrp="1"/>
          </p:cNvSpPr>
          <p:nvPr>
            <p:ph type="body" sz="quarter" idx="21" hasCustomPrompt="1"/>
          </p:nvPr>
        </p:nvSpPr>
        <p:spPr>
          <a:xfrm>
            <a:off x="8094605"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88" name="Text Placeholder 37">
            <a:extLst>
              <a:ext uri="{FF2B5EF4-FFF2-40B4-BE49-F238E27FC236}">
                <a16:creationId xmlns:a16="http://schemas.microsoft.com/office/drawing/2014/main" id="{1ABE5DD1-467B-2ED5-857C-01909FB6F677}"/>
              </a:ext>
            </a:extLst>
          </p:cNvPr>
          <p:cNvSpPr>
            <a:spLocks noGrp="1"/>
          </p:cNvSpPr>
          <p:nvPr>
            <p:ph type="body" sz="quarter" idx="16" hasCustomPrompt="1"/>
          </p:nvPr>
        </p:nvSpPr>
        <p:spPr>
          <a:xfrm>
            <a:off x="4116392"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9" name="Text Placeholder 37">
            <a:extLst>
              <a:ext uri="{FF2B5EF4-FFF2-40B4-BE49-F238E27FC236}">
                <a16:creationId xmlns:a16="http://schemas.microsoft.com/office/drawing/2014/main" id="{38CA6255-1130-E67B-A428-3C49C7913812}"/>
              </a:ext>
            </a:extLst>
          </p:cNvPr>
          <p:cNvSpPr>
            <a:spLocks noGrp="1"/>
          </p:cNvSpPr>
          <p:nvPr>
            <p:ph type="body" sz="quarter" idx="17" hasCustomPrompt="1"/>
          </p:nvPr>
        </p:nvSpPr>
        <p:spPr>
          <a:xfrm>
            <a:off x="4116392"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4" name="Text Placeholder 37">
            <a:extLst>
              <a:ext uri="{FF2B5EF4-FFF2-40B4-BE49-F238E27FC236}">
                <a16:creationId xmlns:a16="http://schemas.microsoft.com/office/drawing/2014/main" id="{CE3144AE-50B9-F389-8AD7-5264324F3A6C}"/>
              </a:ext>
            </a:extLst>
          </p:cNvPr>
          <p:cNvSpPr>
            <a:spLocks noGrp="1"/>
          </p:cNvSpPr>
          <p:nvPr>
            <p:ph type="body" sz="quarter" idx="22" hasCustomPrompt="1"/>
          </p:nvPr>
        </p:nvSpPr>
        <p:spPr>
          <a:xfrm>
            <a:off x="8094605"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5" name="Text Placeholder 37">
            <a:extLst>
              <a:ext uri="{FF2B5EF4-FFF2-40B4-BE49-F238E27FC236}">
                <a16:creationId xmlns:a16="http://schemas.microsoft.com/office/drawing/2014/main" id="{CE8B9EBA-9A62-C20F-5E2A-B71F20EAE8E5}"/>
              </a:ext>
            </a:extLst>
          </p:cNvPr>
          <p:cNvSpPr>
            <a:spLocks noGrp="1"/>
          </p:cNvSpPr>
          <p:nvPr>
            <p:ph type="body" sz="quarter" idx="23" hasCustomPrompt="1"/>
          </p:nvPr>
        </p:nvSpPr>
        <p:spPr>
          <a:xfrm>
            <a:off x="8094605"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0" name="Text Placeholder 37">
            <a:extLst>
              <a:ext uri="{FF2B5EF4-FFF2-40B4-BE49-F238E27FC236}">
                <a16:creationId xmlns:a16="http://schemas.microsoft.com/office/drawing/2014/main" id="{CFAB9F67-C1B9-2FE9-0557-3580F265989E}"/>
              </a:ext>
            </a:extLst>
          </p:cNvPr>
          <p:cNvSpPr>
            <a:spLocks noGrp="1"/>
          </p:cNvSpPr>
          <p:nvPr>
            <p:ph type="body" sz="quarter" idx="18" hasCustomPrompt="1"/>
          </p:nvPr>
        </p:nvSpPr>
        <p:spPr>
          <a:xfrm>
            <a:off x="4116392"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1" name="Text Placeholder 37">
            <a:extLst>
              <a:ext uri="{FF2B5EF4-FFF2-40B4-BE49-F238E27FC236}">
                <a16:creationId xmlns:a16="http://schemas.microsoft.com/office/drawing/2014/main" id="{45C2DA58-A2E8-BB2E-F330-FA6E7C2A5CAA}"/>
              </a:ext>
            </a:extLst>
          </p:cNvPr>
          <p:cNvSpPr>
            <a:spLocks noGrp="1"/>
          </p:cNvSpPr>
          <p:nvPr>
            <p:ph type="body" sz="quarter" idx="19" hasCustomPrompt="1"/>
          </p:nvPr>
        </p:nvSpPr>
        <p:spPr>
          <a:xfrm>
            <a:off x="4116392"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96" name="Text Placeholder 37">
            <a:extLst>
              <a:ext uri="{FF2B5EF4-FFF2-40B4-BE49-F238E27FC236}">
                <a16:creationId xmlns:a16="http://schemas.microsoft.com/office/drawing/2014/main" id="{840984E8-F0CD-98DD-8A12-47005E507EAE}"/>
              </a:ext>
            </a:extLst>
          </p:cNvPr>
          <p:cNvSpPr>
            <a:spLocks noGrp="1"/>
          </p:cNvSpPr>
          <p:nvPr>
            <p:ph type="body" sz="quarter" idx="24" hasCustomPrompt="1"/>
          </p:nvPr>
        </p:nvSpPr>
        <p:spPr>
          <a:xfrm>
            <a:off x="8094605"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7" name="Text Placeholder 37">
            <a:extLst>
              <a:ext uri="{FF2B5EF4-FFF2-40B4-BE49-F238E27FC236}">
                <a16:creationId xmlns:a16="http://schemas.microsoft.com/office/drawing/2014/main" id="{152C8702-9AAA-FB69-5634-F69DC71AF2AD}"/>
              </a:ext>
            </a:extLst>
          </p:cNvPr>
          <p:cNvSpPr>
            <a:spLocks noGrp="1"/>
          </p:cNvSpPr>
          <p:nvPr>
            <p:ph type="body" sz="quarter" idx="25" hasCustomPrompt="1"/>
          </p:nvPr>
        </p:nvSpPr>
        <p:spPr>
          <a:xfrm>
            <a:off x="8094605"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Tree>
    <p:extLst>
      <p:ext uri="{BB962C8B-B14F-4D97-AF65-F5344CB8AC3E}">
        <p14:creationId xmlns:p14="http://schemas.microsoft.com/office/powerpoint/2010/main" val="37402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Partnerships Slide">
    <p:spTree>
      <p:nvGrpSpPr>
        <p:cNvPr id="1" name=""/>
        <p:cNvGrpSpPr/>
        <p:nvPr/>
      </p:nvGrpSpPr>
      <p:grpSpPr>
        <a:xfrm>
          <a:off x="0" y="0"/>
          <a:ext cx="0" cy="0"/>
          <a:chOff x="0" y="0"/>
          <a:chExt cx="0" cy="0"/>
        </a:xfrm>
      </p:grpSpPr>
      <p:sp>
        <p:nvSpPr>
          <p:cNvPr id="217" name="Freeform 16">
            <a:extLst>
              <a:ext uri="{FF2B5EF4-FFF2-40B4-BE49-F238E27FC236}">
                <a16:creationId xmlns:a16="http://schemas.microsoft.com/office/drawing/2014/main" id="{C07E9E09-4D8E-15EA-DDD8-11B72398B9EF}"/>
              </a:ext>
              <a:ext uri="{C183D7F6-B498-43B3-948B-1728B52AA6E4}">
                <adec:decorative xmlns:adec="http://schemas.microsoft.com/office/drawing/2017/decorative" val="1"/>
              </a:ext>
            </a:extLst>
          </p:cNvPr>
          <p:cNvSpPr>
            <a:spLocks/>
          </p:cNvSpPr>
          <p:nvPr userDrawn="1"/>
        </p:nvSpPr>
        <p:spPr bwMode="auto">
          <a:xfrm flipH="1">
            <a:off x="5976482" y="289511"/>
            <a:ext cx="6215517" cy="6579884"/>
          </a:xfrm>
          <a:prstGeom prst="round1Rect">
            <a:avLst>
              <a:gd name="adj" fmla="val 1376"/>
            </a:avLst>
          </a:prstGeom>
          <a:solidFill>
            <a:schemeClr val="bg2">
              <a:alpha val="3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41" name="Rectangle: Rounded Corners 140">
            <a:extLst>
              <a:ext uri="{FF2B5EF4-FFF2-40B4-BE49-F238E27FC236}">
                <a16:creationId xmlns:a16="http://schemas.microsoft.com/office/drawing/2014/main" id="{59A1A434-2ACC-696A-BB75-E25D94447831}"/>
              </a:ext>
              <a:ext uri="{C183D7F6-B498-43B3-948B-1728B52AA6E4}">
                <adec:decorative xmlns:adec="http://schemas.microsoft.com/office/drawing/2017/decorative" val="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 uri="{C183D7F6-B498-43B3-948B-1728B52AA6E4}">
                <adec:decorative xmlns:adec="http://schemas.microsoft.com/office/drawing/2017/decorative" val="1"/>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6" name="Rectangle: Rounded Corners 175">
            <a:extLst>
              <a:ext uri="{FF2B5EF4-FFF2-40B4-BE49-F238E27FC236}">
                <a16:creationId xmlns:a16="http://schemas.microsoft.com/office/drawing/2014/main" id="{B6879BCF-A91E-C3B5-DE03-02F949772F90}"/>
              </a:ext>
              <a:ext uri="{C183D7F6-B498-43B3-948B-1728B52AA6E4}">
                <adec:decorative xmlns:adec="http://schemas.microsoft.com/office/drawing/2017/decorative" val="1"/>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 uri="{C183D7F6-B498-43B3-948B-1728B52AA6E4}">
                <adec:decorative xmlns:adec="http://schemas.microsoft.com/office/drawing/2017/decorative" val="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6" name="Rectangle: Rounded Corners 195">
            <a:extLst>
              <a:ext uri="{FF2B5EF4-FFF2-40B4-BE49-F238E27FC236}">
                <a16:creationId xmlns:a16="http://schemas.microsoft.com/office/drawing/2014/main" id="{18696A20-B891-A81F-BCA6-7C8C11EB8EBC}"/>
              </a:ext>
              <a:ext uri="{C183D7F6-B498-43B3-948B-1728B52AA6E4}">
                <adec:decorative xmlns:adec="http://schemas.microsoft.com/office/drawing/2017/decorative" val="1"/>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 uri="{C183D7F6-B498-43B3-948B-1728B52AA6E4}">
                <adec:decorative xmlns:adec="http://schemas.microsoft.com/office/drawing/2017/decorative" val="1"/>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8" name="Rectangle: Rounded Corners 217">
            <a:extLst>
              <a:ext uri="{FF2B5EF4-FFF2-40B4-BE49-F238E27FC236}">
                <a16:creationId xmlns:a16="http://schemas.microsoft.com/office/drawing/2014/main" id="{24D1B30A-BCE8-5F8A-9998-9845ABCE6F9D}"/>
              </a:ext>
              <a:ext uri="{C183D7F6-B498-43B3-948B-1728B52AA6E4}">
                <adec:decorative xmlns:adec="http://schemas.microsoft.com/office/drawing/2017/decorative" val="1"/>
              </a:ext>
            </a:extLst>
          </p:cNvPr>
          <p:cNvSpPr/>
          <p:nvPr userDrawn="1"/>
        </p:nvSpPr>
        <p:spPr bwMode="auto">
          <a:xfrm>
            <a:off x="6532334" y="454913"/>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19" name="Rectangle: Top Corners Rounded 218">
            <a:extLst>
              <a:ext uri="{FF2B5EF4-FFF2-40B4-BE49-F238E27FC236}">
                <a16:creationId xmlns:a16="http://schemas.microsoft.com/office/drawing/2014/main" id="{655B15FF-37D7-A95D-E346-8F98B70E5FCC}"/>
              </a:ext>
              <a:ext uri="{C183D7F6-B498-43B3-948B-1728B52AA6E4}">
                <adec:decorative xmlns:adec="http://schemas.microsoft.com/office/drawing/2017/decorative" val="1"/>
              </a:ext>
            </a:extLst>
          </p:cNvPr>
          <p:cNvSpPr/>
          <p:nvPr userDrawn="1"/>
        </p:nvSpPr>
        <p:spPr bwMode="auto">
          <a:xfrm rot="5400000" flipH="1" flipV="1">
            <a:off x="6488333" y="498920"/>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04" name="Rectangle: Rounded Corners 403">
            <a:extLst>
              <a:ext uri="{FF2B5EF4-FFF2-40B4-BE49-F238E27FC236}">
                <a16:creationId xmlns:a16="http://schemas.microsoft.com/office/drawing/2014/main" id="{AF9EA0D2-AE12-202D-43C1-0CE9CFEFAF63}"/>
              </a:ext>
              <a:ext uri="{C183D7F6-B498-43B3-948B-1728B52AA6E4}">
                <adec:decorative xmlns:adec="http://schemas.microsoft.com/office/drawing/2017/decorative" val="1"/>
              </a:ext>
            </a:extLst>
          </p:cNvPr>
          <p:cNvSpPr/>
          <p:nvPr userDrawn="1"/>
        </p:nvSpPr>
        <p:spPr bwMode="auto">
          <a:xfrm>
            <a:off x="6532334" y="1765394"/>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Rectangle: Top Corners Rounded 404">
            <a:extLst>
              <a:ext uri="{FF2B5EF4-FFF2-40B4-BE49-F238E27FC236}">
                <a16:creationId xmlns:a16="http://schemas.microsoft.com/office/drawing/2014/main" id="{E54ED053-A181-E281-187B-891516934FB7}"/>
              </a:ext>
              <a:ext uri="{C183D7F6-B498-43B3-948B-1728B52AA6E4}">
                <adec:decorative xmlns:adec="http://schemas.microsoft.com/office/drawing/2017/decorative" val="1"/>
              </a:ext>
            </a:extLst>
          </p:cNvPr>
          <p:cNvSpPr/>
          <p:nvPr userDrawn="1"/>
        </p:nvSpPr>
        <p:spPr bwMode="auto">
          <a:xfrm rot="5400000" flipH="1" flipV="1">
            <a:off x="6488333" y="1809401"/>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5" name="Rectangle: Rounded Corners 424">
            <a:extLst>
              <a:ext uri="{FF2B5EF4-FFF2-40B4-BE49-F238E27FC236}">
                <a16:creationId xmlns:a16="http://schemas.microsoft.com/office/drawing/2014/main" id="{4A3F914C-9D67-9E3C-646B-3A7804C702A0}"/>
              </a:ext>
              <a:ext uri="{C183D7F6-B498-43B3-948B-1728B52AA6E4}">
                <adec:decorative xmlns:adec="http://schemas.microsoft.com/office/drawing/2017/decorative" val="1"/>
              </a:ext>
            </a:extLst>
          </p:cNvPr>
          <p:cNvSpPr/>
          <p:nvPr userDrawn="1"/>
        </p:nvSpPr>
        <p:spPr bwMode="auto">
          <a:xfrm>
            <a:off x="6532334" y="3079818"/>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6" name="Rectangle: Top Corners Rounded 425">
            <a:extLst>
              <a:ext uri="{FF2B5EF4-FFF2-40B4-BE49-F238E27FC236}">
                <a16:creationId xmlns:a16="http://schemas.microsoft.com/office/drawing/2014/main" id="{2C549B4E-E1CD-1CBD-D8BD-043E24232D99}"/>
              </a:ext>
              <a:ext uri="{C183D7F6-B498-43B3-948B-1728B52AA6E4}">
                <adec:decorative xmlns:adec="http://schemas.microsoft.com/office/drawing/2017/decorative" val="1"/>
              </a:ext>
            </a:extLst>
          </p:cNvPr>
          <p:cNvSpPr/>
          <p:nvPr userDrawn="1"/>
        </p:nvSpPr>
        <p:spPr bwMode="auto">
          <a:xfrm rot="5400000" flipH="1" flipV="1">
            <a:off x="6488333" y="3123825"/>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6" name="Rectangle: Rounded Corners 445">
            <a:extLst>
              <a:ext uri="{FF2B5EF4-FFF2-40B4-BE49-F238E27FC236}">
                <a16:creationId xmlns:a16="http://schemas.microsoft.com/office/drawing/2014/main" id="{478F7457-354A-C562-D2CE-B82AD2396F9F}"/>
              </a:ext>
              <a:ext uri="{C183D7F6-B498-43B3-948B-1728B52AA6E4}">
                <adec:decorative xmlns:adec="http://schemas.microsoft.com/office/drawing/2017/decorative" val="1"/>
              </a:ext>
            </a:extLst>
          </p:cNvPr>
          <p:cNvSpPr/>
          <p:nvPr userDrawn="1"/>
        </p:nvSpPr>
        <p:spPr bwMode="auto">
          <a:xfrm>
            <a:off x="6532334" y="4394937"/>
            <a:ext cx="5352593" cy="2131574"/>
          </a:xfrm>
          <a:prstGeom prst="roundRect">
            <a:avLst>
              <a:gd name="adj" fmla="val 3740"/>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7" name="Rectangle: Top Corners Rounded 446">
            <a:extLst>
              <a:ext uri="{FF2B5EF4-FFF2-40B4-BE49-F238E27FC236}">
                <a16:creationId xmlns:a16="http://schemas.microsoft.com/office/drawing/2014/main" id="{9B316DBD-CB8A-D019-0816-1FFDA9438501}"/>
              </a:ext>
              <a:ext uri="{C183D7F6-B498-43B3-948B-1728B52AA6E4}">
                <adec:decorative xmlns:adec="http://schemas.microsoft.com/office/drawing/2017/decorative" val="1"/>
              </a:ext>
            </a:extLst>
          </p:cNvPr>
          <p:cNvSpPr/>
          <p:nvPr userDrawn="1"/>
        </p:nvSpPr>
        <p:spPr bwMode="auto">
          <a:xfrm rot="5400000" flipH="1" flipV="1">
            <a:off x="5999238" y="4928038"/>
            <a:ext cx="2123477" cy="1057275"/>
          </a:xfrm>
          <a:prstGeom prst="round2SameRect">
            <a:avLst>
              <a:gd name="adj1" fmla="val 5856"/>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52" name="Group 151">
            <a:extLst>
              <a:ext uri="{FF2B5EF4-FFF2-40B4-BE49-F238E27FC236}">
                <a16:creationId xmlns:a16="http://schemas.microsoft.com/office/drawing/2014/main" id="{BCD60BE5-0827-BEC4-4536-2503E4DCF605}"/>
              </a:ext>
            </a:extLst>
          </p:cNvPr>
          <p:cNvGrpSpPr/>
          <p:nvPr userDrawn="1"/>
        </p:nvGrpSpPr>
        <p:grpSpPr>
          <a:xfrm>
            <a:off x="2555270" y="2367617"/>
            <a:ext cx="121368" cy="140718"/>
            <a:chOff x="2757125" y="2364389"/>
            <a:chExt cx="182926" cy="212092"/>
          </a:xfrm>
        </p:grpSpPr>
        <p:sp>
          <p:nvSpPr>
            <p:cNvPr id="149" name="Freeform: Shape 148">
              <a:extLst>
                <a:ext uri="{FF2B5EF4-FFF2-40B4-BE49-F238E27FC236}">
                  <a16:creationId xmlns:a16="http://schemas.microsoft.com/office/drawing/2014/main" id="{2EFE70F7-D3FB-0896-C543-079E8A659D0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0" name="Freeform: Shape 149">
              <a:extLst>
                <a:ext uri="{FF2B5EF4-FFF2-40B4-BE49-F238E27FC236}">
                  <a16:creationId xmlns:a16="http://schemas.microsoft.com/office/drawing/2014/main" id="{6CF9AC35-67C9-52AC-B369-2568818B5DDF}"/>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69" name="Group 168">
            <a:extLst>
              <a:ext uri="{FF2B5EF4-FFF2-40B4-BE49-F238E27FC236}">
                <a16:creationId xmlns:a16="http://schemas.microsoft.com/office/drawing/2014/main" id="{055586FD-50AE-E5A7-B09B-E714582B28C9}"/>
              </a:ext>
            </a:extLst>
          </p:cNvPr>
          <p:cNvGrpSpPr/>
          <p:nvPr userDrawn="1"/>
        </p:nvGrpSpPr>
        <p:grpSpPr>
          <a:xfrm>
            <a:off x="3601449" y="2367617"/>
            <a:ext cx="121368" cy="140718"/>
            <a:chOff x="2757125" y="2364389"/>
            <a:chExt cx="182926" cy="212092"/>
          </a:xfrm>
        </p:grpSpPr>
        <p:sp>
          <p:nvSpPr>
            <p:cNvPr id="170" name="Freeform: Shape 169">
              <a:extLst>
                <a:ext uri="{FF2B5EF4-FFF2-40B4-BE49-F238E27FC236}">
                  <a16:creationId xmlns:a16="http://schemas.microsoft.com/office/drawing/2014/main" id="{2227D48A-D036-4CC8-16C9-649270CAA76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1" name="Freeform: Shape 170">
              <a:extLst>
                <a:ext uri="{FF2B5EF4-FFF2-40B4-BE49-F238E27FC236}">
                  <a16:creationId xmlns:a16="http://schemas.microsoft.com/office/drawing/2014/main" id="{8CA011CE-6701-4001-DB32-3C8AA3F786D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72" name="Group 171">
            <a:extLst>
              <a:ext uri="{FF2B5EF4-FFF2-40B4-BE49-F238E27FC236}">
                <a16:creationId xmlns:a16="http://schemas.microsoft.com/office/drawing/2014/main" id="{2E0A7AFC-18D1-0711-F9D9-2CCAB73D1F84}"/>
              </a:ext>
            </a:extLst>
          </p:cNvPr>
          <p:cNvGrpSpPr/>
          <p:nvPr userDrawn="1"/>
        </p:nvGrpSpPr>
        <p:grpSpPr>
          <a:xfrm>
            <a:off x="4647627" y="2367617"/>
            <a:ext cx="121368" cy="140718"/>
            <a:chOff x="2757125" y="2364389"/>
            <a:chExt cx="182926" cy="212092"/>
          </a:xfrm>
        </p:grpSpPr>
        <p:sp>
          <p:nvSpPr>
            <p:cNvPr id="173" name="Freeform: Shape 172">
              <a:extLst>
                <a:ext uri="{FF2B5EF4-FFF2-40B4-BE49-F238E27FC236}">
                  <a16:creationId xmlns:a16="http://schemas.microsoft.com/office/drawing/2014/main" id="{6F155DAB-3576-7CAC-13EC-9936E5EFFE9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4" name="Freeform: Shape 173">
              <a:extLst>
                <a:ext uri="{FF2B5EF4-FFF2-40B4-BE49-F238E27FC236}">
                  <a16:creationId xmlns:a16="http://schemas.microsoft.com/office/drawing/2014/main" id="{9305859F-5A83-84D2-FF4C-928259342100}"/>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80" name="Group 179">
            <a:extLst>
              <a:ext uri="{FF2B5EF4-FFF2-40B4-BE49-F238E27FC236}">
                <a16:creationId xmlns:a16="http://schemas.microsoft.com/office/drawing/2014/main" id="{4ADCAA4C-19C5-64CD-40A7-BA1C7F6F5267}"/>
              </a:ext>
            </a:extLst>
          </p:cNvPr>
          <p:cNvGrpSpPr/>
          <p:nvPr userDrawn="1"/>
        </p:nvGrpSpPr>
        <p:grpSpPr>
          <a:xfrm>
            <a:off x="2555270" y="3927177"/>
            <a:ext cx="121368" cy="140718"/>
            <a:chOff x="2757125" y="2364389"/>
            <a:chExt cx="182926" cy="212092"/>
          </a:xfrm>
        </p:grpSpPr>
        <p:sp>
          <p:nvSpPr>
            <p:cNvPr id="181" name="Freeform: Shape 180">
              <a:extLst>
                <a:ext uri="{FF2B5EF4-FFF2-40B4-BE49-F238E27FC236}">
                  <a16:creationId xmlns:a16="http://schemas.microsoft.com/office/drawing/2014/main" id="{524DE031-850B-00C6-E74C-8460C76F0362}"/>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2" name="Freeform: Shape 181">
              <a:extLst>
                <a:ext uri="{FF2B5EF4-FFF2-40B4-BE49-F238E27FC236}">
                  <a16:creationId xmlns:a16="http://schemas.microsoft.com/office/drawing/2014/main" id="{820D316C-2D94-41EC-8002-F2D882045F7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90" name="Group 189">
            <a:extLst>
              <a:ext uri="{FF2B5EF4-FFF2-40B4-BE49-F238E27FC236}">
                <a16:creationId xmlns:a16="http://schemas.microsoft.com/office/drawing/2014/main" id="{7FFE7603-464F-3D3E-7B1E-D4C0CF5C6808}"/>
              </a:ext>
            </a:extLst>
          </p:cNvPr>
          <p:cNvGrpSpPr/>
          <p:nvPr userDrawn="1"/>
        </p:nvGrpSpPr>
        <p:grpSpPr>
          <a:xfrm>
            <a:off x="3601449" y="3927177"/>
            <a:ext cx="121368" cy="140718"/>
            <a:chOff x="2757125" y="2364389"/>
            <a:chExt cx="182926" cy="212092"/>
          </a:xfrm>
        </p:grpSpPr>
        <p:sp>
          <p:nvSpPr>
            <p:cNvPr id="191" name="Freeform: Shape 190">
              <a:extLst>
                <a:ext uri="{FF2B5EF4-FFF2-40B4-BE49-F238E27FC236}">
                  <a16:creationId xmlns:a16="http://schemas.microsoft.com/office/drawing/2014/main" id="{F59BB8D3-2FFE-A7DF-A94D-6796E25EA6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2" name="Freeform: Shape 191">
              <a:extLst>
                <a:ext uri="{FF2B5EF4-FFF2-40B4-BE49-F238E27FC236}">
                  <a16:creationId xmlns:a16="http://schemas.microsoft.com/office/drawing/2014/main" id="{79DB328F-EB2B-CED4-57A8-57F058899C0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193" name="Group 192">
            <a:extLst>
              <a:ext uri="{FF2B5EF4-FFF2-40B4-BE49-F238E27FC236}">
                <a16:creationId xmlns:a16="http://schemas.microsoft.com/office/drawing/2014/main" id="{4C085A27-D60A-1D60-5437-DE339B689600}"/>
              </a:ext>
            </a:extLst>
          </p:cNvPr>
          <p:cNvGrpSpPr/>
          <p:nvPr userDrawn="1"/>
        </p:nvGrpSpPr>
        <p:grpSpPr>
          <a:xfrm>
            <a:off x="4647627" y="3927177"/>
            <a:ext cx="121368" cy="140718"/>
            <a:chOff x="2757125" y="2364389"/>
            <a:chExt cx="182926" cy="212092"/>
          </a:xfrm>
        </p:grpSpPr>
        <p:sp>
          <p:nvSpPr>
            <p:cNvPr id="194" name="Freeform: Shape 193">
              <a:extLst>
                <a:ext uri="{FF2B5EF4-FFF2-40B4-BE49-F238E27FC236}">
                  <a16:creationId xmlns:a16="http://schemas.microsoft.com/office/drawing/2014/main" id="{978F0232-E61A-27ED-1878-AF5940A820C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5" name="Freeform: Shape 194">
              <a:extLst>
                <a:ext uri="{FF2B5EF4-FFF2-40B4-BE49-F238E27FC236}">
                  <a16:creationId xmlns:a16="http://schemas.microsoft.com/office/drawing/2014/main" id="{D88F9683-EA11-5308-7FBB-37EFB8CEA97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00" name="Group 199">
            <a:extLst>
              <a:ext uri="{FF2B5EF4-FFF2-40B4-BE49-F238E27FC236}">
                <a16:creationId xmlns:a16="http://schemas.microsoft.com/office/drawing/2014/main" id="{A943CF23-3849-4784-A2AD-AB28C1D7FD37}"/>
              </a:ext>
            </a:extLst>
          </p:cNvPr>
          <p:cNvGrpSpPr/>
          <p:nvPr userDrawn="1"/>
        </p:nvGrpSpPr>
        <p:grpSpPr>
          <a:xfrm>
            <a:off x="2555270" y="5489277"/>
            <a:ext cx="121368" cy="140718"/>
            <a:chOff x="2757125" y="2364389"/>
            <a:chExt cx="182926" cy="212092"/>
          </a:xfrm>
        </p:grpSpPr>
        <p:sp>
          <p:nvSpPr>
            <p:cNvPr id="201" name="Freeform: Shape 200">
              <a:extLst>
                <a:ext uri="{FF2B5EF4-FFF2-40B4-BE49-F238E27FC236}">
                  <a16:creationId xmlns:a16="http://schemas.microsoft.com/office/drawing/2014/main" id="{873A90A2-A8EE-F643-B583-1925E41803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2" name="Freeform: Shape 201">
              <a:extLst>
                <a:ext uri="{FF2B5EF4-FFF2-40B4-BE49-F238E27FC236}">
                  <a16:creationId xmlns:a16="http://schemas.microsoft.com/office/drawing/2014/main" id="{395CEC8E-DE5C-6D6B-3314-AD2771CBDE2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10" name="Group 209">
            <a:extLst>
              <a:ext uri="{FF2B5EF4-FFF2-40B4-BE49-F238E27FC236}">
                <a16:creationId xmlns:a16="http://schemas.microsoft.com/office/drawing/2014/main" id="{70A16A93-309E-1DBD-BFF4-112A2ABA754A}"/>
              </a:ext>
            </a:extLst>
          </p:cNvPr>
          <p:cNvGrpSpPr/>
          <p:nvPr userDrawn="1"/>
        </p:nvGrpSpPr>
        <p:grpSpPr>
          <a:xfrm>
            <a:off x="3601449" y="5489277"/>
            <a:ext cx="121368" cy="140718"/>
            <a:chOff x="2757125" y="2364389"/>
            <a:chExt cx="182926" cy="212092"/>
          </a:xfrm>
        </p:grpSpPr>
        <p:sp>
          <p:nvSpPr>
            <p:cNvPr id="211" name="Freeform: Shape 210">
              <a:extLst>
                <a:ext uri="{FF2B5EF4-FFF2-40B4-BE49-F238E27FC236}">
                  <a16:creationId xmlns:a16="http://schemas.microsoft.com/office/drawing/2014/main" id="{0B3A6F4A-B67E-09AE-9B4D-061CE2B3E81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2" name="Freeform: Shape 211">
              <a:extLst>
                <a:ext uri="{FF2B5EF4-FFF2-40B4-BE49-F238E27FC236}">
                  <a16:creationId xmlns:a16="http://schemas.microsoft.com/office/drawing/2014/main" id="{8EAC7283-99A2-C450-DFF6-94C6AD39E7B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13" name="Group 212">
            <a:extLst>
              <a:ext uri="{FF2B5EF4-FFF2-40B4-BE49-F238E27FC236}">
                <a16:creationId xmlns:a16="http://schemas.microsoft.com/office/drawing/2014/main" id="{86B96466-81EA-9BAC-5249-0490304D9775}"/>
              </a:ext>
            </a:extLst>
          </p:cNvPr>
          <p:cNvGrpSpPr/>
          <p:nvPr userDrawn="1"/>
        </p:nvGrpSpPr>
        <p:grpSpPr>
          <a:xfrm>
            <a:off x="4647627" y="5489277"/>
            <a:ext cx="121368" cy="140718"/>
            <a:chOff x="2757125" y="2364389"/>
            <a:chExt cx="182926" cy="212092"/>
          </a:xfrm>
        </p:grpSpPr>
        <p:sp>
          <p:nvSpPr>
            <p:cNvPr id="214" name="Freeform: Shape 213">
              <a:extLst>
                <a:ext uri="{FF2B5EF4-FFF2-40B4-BE49-F238E27FC236}">
                  <a16:creationId xmlns:a16="http://schemas.microsoft.com/office/drawing/2014/main" id="{B91380B0-64A3-E0B8-B12C-027FA0E6C2D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5" name="Freeform: Shape 214">
              <a:extLst>
                <a:ext uri="{FF2B5EF4-FFF2-40B4-BE49-F238E27FC236}">
                  <a16:creationId xmlns:a16="http://schemas.microsoft.com/office/drawing/2014/main" id="{CC04D901-2743-5758-0965-66F4D6BA985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91" name="Text Placeholder 130">
            <a:extLst>
              <a:ext uri="{FF2B5EF4-FFF2-40B4-BE49-F238E27FC236}">
                <a16:creationId xmlns:a16="http://schemas.microsoft.com/office/drawing/2014/main" id="{FCE0BF8B-0635-A768-033F-C0B0A09D3E1B}"/>
              </a:ext>
            </a:extLst>
          </p:cNvPr>
          <p:cNvSpPr>
            <a:spLocks noGrp="1"/>
          </p:cNvSpPr>
          <p:nvPr>
            <p:ph type="body" sz="quarter" idx="119" hasCustomPrompt="1"/>
          </p:nvPr>
        </p:nvSpPr>
        <p:spPr>
          <a:xfrm rot="16200000">
            <a:off x="5664764" y="3454804"/>
            <a:ext cx="1182631" cy="249299"/>
          </a:xfrm>
          <a:noFill/>
        </p:spPr>
        <p:txBody>
          <a:bodyPr wrap="none" lIns="45720" tIns="0" rIns="45720" bIns="0" anchor="ctr"/>
          <a:lstStyle>
            <a:lvl1pPr marL="0" indent="0" algn="ctr">
              <a:buNone/>
              <a:defRPr sz="1800" i="0">
                <a:solidFill>
                  <a:schemeClr val="accent5"/>
                </a:solidFill>
                <a:latin typeface="+mj-lt"/>
              </a:defRPr>
            </a:lvl1pPr>
          </a:lstStyle>
          <a:p>
            <a:pPr lvl="0"/>
            <a:r>
              <a:rPr lang="en-US"/>
              <a:t>Insert Text</a:t>
            </a:r>
          </a:p>
        </p:txBody>
      </p:sp>
      <p:sp>
        <p:nvSpPr>
          <p:cNvPr id="220" name="Text Placeholder 130">
            <a:extLst>
              <a:ext uri="{FF2B5EF4-FFF2-40B4-BE49-F238E27FC236}">
                <a16:creationId xmlns:a16="http://schemas.microsoft.com/office/drawing/2014/main" id="{6B3437F2-4F2C-5390-5A7F-6AC236DDDFC5}"/>
              </a:ext>
            </a:extLst>
          </p:cNvPr>
          <p:cNvSpPr>
            <a:spLocks noGrp="1"/>
          </p:cNvSpPr>
          <p:nvPr>
            <p:ph type="body" sz="quarter" idx="75" hasCustomPrompt="1"/>
          </p:nvPr>
        </p:nvSpPr>
        <p:spPr>
          <a:xfrm>
            <a:off x="6546624" y="934739"/>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21" name="Picture Placeholder 117">
            <a:extLst>
              <a:ext uri="{FF2B5EF4-FFF2-40B4-BE49-F238E27FC236}">
                <a16:creationId xmlns:a16="http://schemas.microsoft.com/office/drawing/2014/main" id="{0B3D9366-87C9-82BF-3168-2B4EF81D1C55}"/>
              </a:ext>
            </a:extLst>
          </p:cNvPr>
          <p:cNvSpPr>
            <a:spLocks noGrp="1"/>
          </p:cNvSpPr>
          <p:nvPr>
            <p:ph type="pic" sz="quarter" idx="76" hasCustomPrompt="1"/>
          </p:nvPr>
        </p:nvSpPr>
        <p:spPr>
          <a:xfrm>
            <a:off x="7927466"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5" name="Text Placeholder 62">
            <a:extLst>
              <a:ext uri="{FF2B5EF4-FFF2-40B4-BE49-F238E27FC236}">
                <a16:creationId xmlns:a16="http://schemas.microsoft.com/office/drawing/2014/main" id="{D45C344E-CF5D-EC01-FAEA-729D542ACEFD}"/>
              </a:ext>
            </a:extLst>
          </p:cNvPr>
          <p:cNvSpPr>
            <a:spLocks noGrp="1"/>
          </p:cNvSpPr>
          <p:nvPr>
            <p:ph type="body" sz="quarter" idx="77" hasCustomPrompt="1"/>
          </p:nvPr>
        </p:nvSpPr>
        <p:spPr>
          <a:xfrm>
            <a:off x="7708673"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22" name="Group 221">
            <a:extLst>
              <a:ext uri="{FF2B5EF4-FFF2-40B4-BE49-F238E27FC236}">
                <a16:creationId xmlns:a16="http://schemas.microsoft.com/office/drawing/2014/main" id="{7FC4B0A7-C2CC-3D9A-09E3-F7E5B7EAD7D3}"/>
              </a:ext>
            </a:extLst>
          </p:cNvPr>
          <p:cNvGrpSpPr/>
          <p:nvPr userDrawn="1"/>
        </p:nvGrpSpPr>
        <p:grpSpPr>
          <a:xfrm>
            <a:off x="8630406" y="722627"/>
            <a:ext cx="121368" cy="140718"/>
            <a:chOff x="2757125" y="2364389"/>
            <a:chExt cx="182926" cy="212092"/>
          </a:xfrm>
          <a:solidFill>
            <a:schemeClr val="accent5">
              <a:lumMod val="40000"/>
              <a:lumOff val="60000"/>
            </a:schemeClr>
          </a:solidFill>
        </p:grpSpPr>
        <p:sp>
          <p:nvSpPr>
            <p:cNvPr id="223" name="Freeform: Shape 222">
              <a:extLst>
                <a:ext uri="{FF2B5EF4-FFF2-40B4-BE49-F238E27FC236}">
                  <a16:creationId xmlns:a16="http://schemas.microsoft.com/office/drawing/2014/main" id="{7EFDA77F-4A77-34E7-B58F-D94BD38D0B1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4" name="Freeform: Shape 223">
              <a:extLst>
                <a:ext uri="{FF2B5EF4-FFF2-40B4-BE49-F238E27FC236}">
                  <a16:creationId xmlns:a16="http://schemas.microsoft.com/office/drawing/2014/main" id="{A668DAD1-0438-5993-F283-A61F5DE2D6E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29" name="Picture Placeholder 117">
            <a:extLst>
              <a:ext uri="{FF2B5EF4-FFF2-40B4-BE49-F238E27FC236}">
                <a16:creationId xmlns:a16="http://schemas.microsoft.com/office/drawing/2014/main" id="{B0C2CFF7-474D-F05C-74A0-FBADB24A9CF6}"/>
              </a:ext>
            </a:extLst>
          </p:cNvPr>
          <p:cNvSpPr>
            <a:spLocks noGrp="1"/>
          </p:cNvSpPr>
          <p:nvPr>
            <p:ph type="pic" sz="quarter" idx="81" hasCustomPrompt="1"/>
          </p:nvPr>
        </p:nvSpPr>
        <p:spPr>
          <a:xfrm>
            <a:off x="8973644"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6" name="Text Placeholder 62">
            <a:extLst>
              <a:ext uri="{FF2B5EF4-FFF2-40B4-BE49-F238E27FC236}">
                <a16:creationId xmlns:a16="http://schemas.microsoft.com/office/drawing/2014/main" id="{36B4AA8E-4A8F-6EF2-6F32-BA47CEF021CD}"/>
              </a:ext>
            </a:extLst>
          </p:cNvPr>
          <p:cNvSpPr>
            <a:spLocks noGrp="1"/>
          </p:cNvSpPr>
          <p:nvPr>
            <p:ph type="body" sz="quarter" idx="78" hasCustomPrompt="1"/>
          </p:nvPr>
        </p:nvSpPr>
        <p:spPr>
          <a:xfrm>
            <a:off x="8754851" y="115774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32" name="Group 231">
            <a:extLst>
              <a:ext uri="{FF2B5EF4-FFF2-40B4-BE49-F238E27FC236}">
                <a16:creationId xmlns:a16="http://schemas.microsoft.com/office/drawing/2014/main" id="{C8273ACC-ED34-8D54-B3C8-B5868EBB0F3B}"/>
              </a:ext>
            </a:extLst>
          </p:cNvPr>
          <p:cNvGrpSpPr/>
          <p:nvPr userDrawn="1"/>
        </p:nvGrpSpPr>
        <p:grpSpPr>
          <a:xfrm>
            <a:off x="9676585" y="722627"/>
            <a:ext cx="121368" cy="140718"/>
            <a:chOff x="2757125" y="2364389"/>
            <a:chExt cx="182926" cy="212092"/>
          </a:xfrm>
          <a:solidFill>
            <a:schemeClr val="accent5">
              <a:lumMod val="40000"/>
              <a:lumOff val="60000"/>
            </a:schemeClr>
          </a:solidFill>
        </p:grpSpPr>
        <p:sp>
          <p:nvSpPr>
            <p:cNvPr id="233" name="Freeform: Shape 232">
              <a:extLst>
                <a:ext uri="{FF2B5EF4-FFF2-40B4-BE49-F238E27FC236}">
                  <a16:creationId xmlns:a16="http://schemas.microsoft.com/office/drawing/2014/main" id="{9400A300-DA17-E875-C3F7-AA9D983413AB}"/>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4" name="Freeform: Shape 233">
              <a:extLst>
                <a:ext uri="{FF2B5EF4-FFF2-40B4-BE49-F238E27FC236}">
                  <a16:creationId xmlns:a16="http://schemas.microsoft.com/office/drawing/2014/main" id="{A2A8859C-52DF-7E12-6CD3-47EA88E10136}"/>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30" name="Picture Placeholder 117">
            <a:extLst>
              <a:ext uri="{FF2B5EF4-FFF2-40B4-BE49-F238E27FC236}">
                <a16:creationId xmlns:a16="http://schemas.microsoft.com/office/drawing/2014/main" id="{F76D97A0-EBBC-673F-D43D-342F4F6A1725}"/>
              </a:ext>
            </a:extLst>
          </p:cNvPr>
          <p:cNvSpPr>
            <a:spLocks noGrp="1"/>
          </p:cNvSpPr>
          <p:nvPr>
            <p:ph type="pic" sz="quarter" idx="82" hasCustomPrompt="1"/>
          </p:nvPr>
        </p:nvSpPr>
        <p:spPr>
          <a:xfrm>
            <a:off x="10019823"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7" name="Text Placeholder 62">
            <a:extLst>
              <a:ext uri="{FF2B5EF4-FFF2-40B4-BE49-F238E27FC236}">
                <a16:creationId xmlns:a16="http://schemas.microsoft.com/office/drawing/2014/main" id="{01442FF3-B25A-AC72-FFBE-81B3C61EC034}"/>
              </a:ext>
            </a:extLst>
          </p:cNvPr>
          <p:cNvSpPr>
            <a:spLocks noGrp="1"/>
          </p:cNvSpPr>
          <p:nvPr>
            <p:ph type="body" sz="quarter" idx="79" hasCustomPrompt="1"/>
          </p:nvPr>
        </p:nvSpPr>
        <p:spPr>
          <a:xfrm>
            <a:off x="9801030"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235" name="Group 234">
            <a:extLst>
              <a:ext uri="{FF2B5EF4-FFF2-40B4-BE49-F238E27FC236}">
                <a16:creationId xmlns:a16="http://schemas.microsoft.com/office/drawing/2014/main" id="{8FD801CD-252F-A026-789A-7F81EA8B2F34}"/>
              </a:ext>
            </a:extLst>
          </p:cNvPr>
          <p:cNvGrpSpPr/>
          <p:nvPr userDrawn="1"/>
        </p:nvGrpSpPr>
        <p:grpSpPr>
          <a:xfrm>
            <a:off x="10722763" y="722627"/>
            <a:ext cx="121368" cy="140718"/>
            <a:chOff x="2757125" y="2364389"/>
            <a:chExt cx="182926" cy="212092"/>
          </a:xfrm>
          <a:solidFill>
            <a:schemeClr val="accent5">
              <a:lumMod val="40000"/>
              <a:lumOff val="60000"/>
            </a:schemeClr>
          </a:solidFill>
        </p:grpSpPr>
        <p:sp>
          <p:nvSpPr>
            <p:cNvPr id="236" name="Freeform: Shape 235">
              <a:extLst>
                <a:ext uri="{FF2B5EF4-FFF2-40B4-BE49-F238E27FC236}">
                  <a16:creationId xmlns:a16="http://schemas.microsoft.com/office/drawing/2014/main" id="{AE60030F-B3E9-4BF6-0EBD-D3B6943E9D6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7" name="Freeform: Shape 236">
              <a:extLst>
                <a:ext uri="{FF2B5EF4-FFF2-40B4-BE49-F238E27FC236}">
                  <a16:creationId xmlns:a16="http://schemas.microsoft.com/office/drawing/2014/main" id="{9A78F07F-306D-8982-5C84-E5401A25D06B}"/>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31" name="Picture Placeholder 117">
            <a:extLst>
              <a:ext uri="{FF2B5EF4-FFF2-40B4-BE49-F238E27FC236}">
                <a16:creationId xmlns:a16="http://schemas.microsoft.com/office/drawing/2014/main" id="{586835ED-9566-D3DA-4100-51AA45566AC5}"/>
              </a:ext>
            </a:extLst>
          </p:cNvPr>
          <p:cNvSpPr>
            <a:spLocks noGrp="1"/>
          </p:cNvSpPr>
          <p:nvPr>
            <p:ph type="pic" sz="quarter" idx="83" hasCustomPrompt="1"/>
          </p:nvPr>
        </p:nvSpPr>
        <p:spPr>
          <a:xfrm>
            <a:off x="11066001"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28" name="Text Placeholder 62">
            <a:extLst>
              <a:ext uri="{FF2B5EF4-FFF2-40B4-BE49-F238E27FC236}">
                <a16:creationId xmlns:a16="http://schemas.microsoft.com/office/drawing/2014/main" id="{4A2C1530-4D85-73B5-4E54-85BA04C75DBF}"/>
              </a:ext>
            </a:extLst>
          </p:cNvPr>
          <p:cNvSpPr>
            <a:spLocks noGrp="1"/>
          </p:cNvSpPr>
          <p:nvPr>
            <p:ph type="body" sz="quarter" idx="80" hasCustomPrompt="1"/>
          </p:nvPr>
        </p:nvSpPr>
        <p:spPr>
          <a:xfrm>
            <a:off x="10847208"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06" name="Text Placeholder 130">
            <a:extLst>
              <a:ext uri="{FF2B5EF4-FFF2-40B4-BE49-F238E27FC236}">
                <a16:creationId xmlns:a16="http://schemas.microsoft.com/office/drawing/2014/main" id="{FCE7607B-6A61-EDF8-4F5F-6066F14AA0CC}"/>
              </a:ext>
            </a:extLst>
          </p:cNvPr>
          <p:cNvSpPr>
            <a:spLocks noGrp="1"/>
          </p:cNvSpPr>
          <p:nvPr>
            <p:ph type="body" sz="quarter" idx="84" hasCustomPrompt="1"/>
          </p:nvPr>
        </p:nvSpPr>
        <p:spPr>
          <a:xfrm>
            <a:off x="6546624" y="2245220"/>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07" name="Picture Placeholder 117">
            <a:extLst>
              <a:ext uri="{FF2B5EF4-FFF2-40B4-BE49-F238E27FC236}">
                <a16:creationId xmlns:a16="http://schemas.microsoft.com/office/drawing/2014/main" id="{2296C414-B616-733B-D6A2-D7E0C1B47082}"/>
              </a:ext>
            </a:extLst>
          </p:cNvPr>
          <p:cNvSpPr>
            <a:spLocks noGrp="1"/>
          </p:cNvSpPr>
          <p:nvPr>
            <p:ph type="pic" sz="quarter" idx="85" hasCustomPrompt="1"/>
          </p:nvPr>
        </p:nvSpPr>
        <p:spPr>
          <a:xfrm>
            <a:off x="7927466"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1" name="Text Placeholder 62">
            <a:extLst>
              <a:ext uri="{FF2B5EF4-FFF2-40B4-BE49-F238E27FC236}">
                <a16:creationId xmlns:a16="http://schemas.microsoft.com/office/drawing/2014/main" id="{7711FD68-2C91-4495-0A26-7478C566F25D}"/>
              </a:ext>
            </a:extLst>
          </p:cNvPr>
          <p:cNvSpPr>
            <a:spLocks noGrp="1"/>
          </p:cNvSpPr>
          <p:nvPr>
            <p:ph type="body" sz="quarter" idx="86" hasCustomPrompt="1"/>
          </p:nvPr>
        </p:nvSpPr>
        <p:spPr>
          <a:xfrm>
            <a:off x="7708673"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08" name="Group 407">
            <a:extLst>
              <a:ext uri="{FF2B5EF4-FFF2-40B4-BE49-F238E27FC236}">
                <a16:creationId xmlns:a16="http://schemas.microsoft.com/office/drawing/2014/main" id="{0C5891B3-25D1-E344-B010-5F32E6F14184}"/>
              </a:ext>
            </a:extLst>
          </p:cNvPr>
          <p:cNvGrpSpPr/>
          <p:nvPr userDrawn="1"/>
        </p:nvGrpSpPr>
        <p:grpSpPr>
          <a:xfrm>
            <a:off x="8630406" y="2033108"/>
            <a:ext cx="121368" cy="140718"/>
            <a:chOff x="2757125" y="2364389"/>
            <a:chExt cx="182926" cy="212092"/>
          </a:xfrm>
          <a:solidFill>
            <a:schemeClr val="accent5">
              <a:lumMod val="40000"/>
              <a:lumOff val="60000"/>
            </a:schemeClr>
          </a:solidFill>
        </p:grpSpPr>
        <p:sp>
          <p:nvSpPr>
            <p:cNvPr id="409" name="Freeform: Shape 408">
              <a:extLst>
                <a:ext uri="{FF2B5EF4-FFF2-40B4-BE49-F238E27FC236}">
                  <a16:creationId xmlns:a16="http://schemas.microsoft.com/office/drawing/2014/main" id="{FE48A2F0-D5A9-598F-01E9-53B3B7A8A4D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0" name="Freeform: Shape 409">
              <a:extLst>
                <a:ext uri="{FF2B5EF4-FFF2-40B4-BE49-F238E27FC236}">
                  <a16:creationId xmlns:a16="http://schemas.microsoft.com/office/drawing/2014/main" id="{86E59187-D08C-693E-93D7-CEFF2745606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5" name="Picture Placeholder 117">
            <a:extLst>
              <a:ext uri="{FF2B5EF4-FFF2-40B4-BE49-F238E27FC236}">
                <a16:creationId xmlns:a16="http://schemas.microsoft.com/office/drawing/2014/main" id="{26BDE4B1-8EC7-1515-83DE-6B077221A1D6}"/>
              </a:ext>
            </a:extLst>
          </p:cNvPr>
          <p:cNvSpPr>
            <a:spLocks noGrp="1"/>
          </p:cNvSpPr>
          <p:nvPr>
            <p:ph type="pic" sz="quarter" idx="90" hasCustomPrompt="1"/>
          </p:nvPr>
        </p:nvSpPr>
        <p:spPr>
          <a:xfrm>
            <a:off x="8973644"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2" name="Text Placeholder 62">
            <a:extLst>
              <a:ext uri="{FF2B5EF4-FFF2-40B4-BE49-F238E27FC236}">
                <a16:creationId xmlns:a16="http://schemas.microsoft.com/office/drawing/2014/main" id="{1ADCDF24-889A-B120-B065-C2A43289C1D7}"/>
              </a:ext>
            </a:extLst>
          </p:cNvPr>
          <p:cNvSpPr>
            <a:spLocks noGrp="1"/>
          </p:cNvSpPr>
          <p:nvPr>
            <p:ph type="body" sz="quarter" idx="87" hasCustomPrompt="1"/>
          </p:nvPr>
        </p:nvSpPr>
        <p:spPr>
          <a:xfrm>
            <a:off x="8754851" y="2468222"/>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18" name="Group 417">
            <a:extLst>
              <a:ext uri="{FF2B5EF4-FFF2-40B4-BE49-F238E27FC236}">
                <a16:creationId xmlns:a16="http://schemas.microsoft.com/office/drawing/2014/main" id="{D4B48C03-6CA5-304E-37AD-94AA5CCFEC97}"/>
              </a:ext>
            </a:extLst>
          </p:cNvPr>
          <p:cNvGrpSpPr/>
          <p:nvPr userDrawn="1"/>
        </p:nvGrpSpPr>
        <p:grpSpPr>
          <a:xfrm>
            <a:off x="9676585" y="2033108"/>
            <a:ext cx="121368" cy="140718"/>
            <a:chOff x="2757125" y="2364389"/>
            <a:chExt cx="182926" cy="212092"/>
          </a:xfrm>
          <a:solidFill>
            <a:schemeClr val="accent5">
              <a:lumMod val="40000"/>
              <a:lumOff val="60000"/>
            </a:schemeClr>
          </a:solidFill>
        </p:grpSpPr>
        <p:sp>
          <p:nvSpPr>
            <p:cNvPr id="419" name="Freeform: Shape 418">
              <a:extLst>
                <a:ext uri="{FF2B5EF4-FFF2-40B4-BE49-F238E27FC236}">
                  <a16:creationId xmlns:a16="http://schemas.microsoft.com/office/drawing/2014/main" id="{27A8B180-BFA4-C75A-7A72-A374E5ACDD0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0" name="Freeform: Shape 419">
              <a:extLst>
                <a:ext uri="{FF2B5EF4-FFF2-40B4-BE49-F238E27FC236}">
                  <a16:creationId xmlns:a16="http://schemas.microsoft.com/office/drawing/2014/main" id="{902CF0D5-E374-7041-4860-E03ECF013C9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6" name="Picture Placeholder 117">
            <a:extLst>
              <a:ext uri="{FF2B5EF4-FFF2-40B4-BE49-F238E27FC236}">
                <a16:creationId xmlns:a16="http://schemas.microsoft.com/office/drawing/2014/main" id="{C2F7FF55-40A6-6830-32BA-A36AB3FC2A0F}"/>
              </a:ext>
            </a:extLst>
          </p:cNvPr>
          <p:cNvSpPr>
            <a:spLocks noGrp="1"/>
          </p:cNvSpPr>
          <p:nvPr>
            <p:ph type="pic" sz="quarter" idx="91" hasCustomPrompt="1"/>
          </p:nvPr>
        </p:nvSpPr>
        <p:spPr>
          <a:xfrm>
            <a:off x="10019823"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3" name="Text Placeholder 62">
            <a:extLst>
              <a:ext uri="{FF2B5EF4-FFF2-40B4-BE49-F238E27FC236}">
                <a16:creationId xmlns:a16="http://schemas.microsoft.com/office/drawing/2014/main" id="{ECAD5432-CF6E-7713-96B7-15DBDBCFDDE6}"/>
              </a:ext>
            </a:extLst>
          </p:cNvPr>
          <p:cNvSpPr>
            <a:spLocks noGrp="1"/>
          </p:cNvSpPr>
          <p:nvPr>
            <p:ph type="body" sz="quarter" idx="88" hasCustomPrompt="1"/>
          </p:nvPr>
        </p:nvSpPr>
        <p:spPr>
          <a:xfrm>
            <a:off x="9801030"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21" name="Group 420">
            <a:extLst>
              <a:ext uri="{FF2B5EF4-FFF2-40B4-BE49-F238E27FC236}">
                <a16:creationId xmlns:a16="http://schemas.microsoft.com/office/drawing/2014/main" id="{D67C3F0B-8AE0-AFF0-EF74-B72A36ACBA75}"/>
              </a:ext>
            </a:extLst>
          </p:cNvPr>
          <p:cNvGrpSpPr/>
          <p:nvPr userDrawn="1"/>
        </p:nvGrpSpPr>
        <p:grpSpPr>
          <a:xfrm>
            <a:off x="10722763" y="2033108"/>
            <a:ext cx="121368" cy="140718"/>
            <a:chOff x="2757125" y="2364389"/>
            <a:chExt cx="182926" cy="212092"/>
          </a:xfrm>
          <a:solidFill>
            <a:schemeClr val="accent5">
              <a:lumMod val="40000"/>
              <a:lumOff val="60000"/>
            </a:schemeClr>
          </a:solidFill>
        </p:grpSpPr>
        <p:sp>
          <p:nvSpPr>
            <p:cNvPr id="422" name="Freeform: Shape 421">
              <a:extLst>
                <a:ext uri="{FF2B5EF4-FFF2-40B4-BE49-F238E27FC236}">
                  <a16:creationId xmlns:a16="http://schemas.microsoft.com/office/drawing/2014/main" id="{CA3AC8A1-953A-2C6B-07AF-9B5AAD407E4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3" name="Freeform: Shape 422">
              <a:extLst>
                <a:ext uri="{FF2B5EF4-FFF2-40B4-BE49-F238E27FC236}">
                  <a16:creationId xmlns:a16="http://schemas.microsoft.com/office/drawing/2014/main" id="{55F77C90-00A9-8532-BF66-22650FAF123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7" name="Picture Placeholder 117">
            <a:extLst>
              <a:ext uri="{FF2B5EF4-FFF2-40B4-BE49-F238E27FC236}">
                <a16:creationId xmlns:a16="http://schemas.microsoft.com/office/drawing/2014/main" id="{361ABA38-398A-41A6-EDC8-C72E560785AA}"/>
              </a:ext>
            </a:extLst>
          </p:cNvPr>
          <p:cNvSpPr>
            <a:spLocks noGrp="1"/>
          </p:cNvSpPr>
          <p:nvPr>
            <p:ph type="pic" sz="quarter" idx="92" hasCustomPrompt="1"/>
          </p:nvPr>
        </p:nvSpPr>
        <p:spPr>
          <a:xfrm>
            <a:off x="11066001"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4" name="Text Placeholder 62">
            <a:extLst>
              <a:ext uri="{FF2B5EF4-FFF2-40B4-BE49-F238E27FC236}">
                <a16:creationId xmlns:a16="http://schemas.microsoft.com/office/drawing/2014/main" id="{CCB6C465-BF6A-5D01-571E-32AAEDD7F181}"/>
              </a:ext>
            </a:extLst>
          </p:cNvPr>
          <p:cNvSpPr>
            <a:spLocks noGrp="1"/>
          </p:cNvSpPr>
          <p:nvPr>
            <p:ph type="body" sz="quarter" idx="89" hasCustomPrompt="1"/>
          </p:nvPr>
        </p:nvSpPr>
        <p:spPr>
          <a:xfrm>
            <a:off x="10847208"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27" name="Text Placeholder 130">
            <a:extLst>
              <a:ext uri="{FF2B5EF4-FFF2-40B4-BE49-F238E27FC236}">
                <a16:creationId xmlns:a16="http://schemas.microsoft.com/office/drawing/2014/main" id="{AF7108B0-948B-BFEE-ACDE-F42FEA7A6745}"/>
              </a:ext>
            </a:extLst>
          </p:cNvPr>
          <p:cNvSpPr>
            <a:spLocks noGrp="1"/>
          </p:cNvSpPr>
          <p:nvPr>
            <p:ph type="body" sz="quarter" idx="93" hasCustomPrompt="1"/>
          </p:nvPr>
        </p:nvSpPr>
        <p:spPr>
          <a:xfrm>
            <a:off x="6546624" y="3559644"/>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28" name="Picture Placeholder 117">
            <a:extLst>
              <a:ext uri="{FF2B5EF4-FFF2-40B4-BE49-F238E27FC236}">
                <a16:creationId xmlns:a16="http://schemas.microsoft.com/office/drawing/2014/main" id="{22B44385-E7C8-03F1-FFC5-EB7041C0BDB3}"/>
              </a:ext>
            </a:extLst>
          </p:cNvPr>
          <p:cNvSpPr>
            <a:spLocks noGrp="1"/>
          </p:cNvSpPr>
          <p:nvPr>
            <p:ph type="pic" sz="quarter" idx="94" hasCustomPrompt="1"/>
          </p:nvPr>
        </p:nvSpPr>
        <p:spPr>
          <a:xfrm>
            <a:off x="7927466"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2" name="Text Placeholder 62">
            <a:extLst>
              <a:ext uri="{FF2B5EF4-FFF2-40B4-BE49-F238E27FC236}">
                <a16:creationId xmlns:a16="http://schemas.microsoft.com/office/drawing/2014/main" id="{902B8637-E327-17F7-B8A9-076E5D38BAC3}"/>
              </a:ext>
            </a:extLst>
          </p:cNvPr>
          <p:cNvSpPr>
            <a:spLocks noGrp="1"/>
          </p:cNvSpPr>
          <p:nvPr>
            <p:ph type="body" sz="quarter" idx="95" hasCustomPrompt="1"/>
          </p:nvPr>
        </p:nvSpPr>
        <p:spPr>
          <a:xfrm>
            <a:off x="7708673"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29" name="Group 428">
            <a:extLst>
              <a:ext uri="{FF2B5EF4-FFF2-40B4-BE49-F238E27FC236}">
                <a16:creationId xmlns:a16="http://schemas.microsoft.com/office/drawing/2014/main" id="{3C597C4A-DFEF-539A-FD98-960B717B11CF}"/>
              </a:ext>
            </a:extLst>
          </p:cNvPr>
          <p:cNvGrpSpPr/>
          <p:nvPr userDrawn="1"/>
        </p:nvGrpSpPr>
        <p:grpSpPr>
          <a:xfrm>
            <a:off x="8630406" y="3347532"/>
            <a:ext cx="121368" cy="140718"/>
            <a:chOff x="2757125" y="2364389"/>
            <a:chExt cx="182926" cy="212092"/>
          </a:xfrm>
          <a:solidFill>
            <a:schemeClr val="accent5">
              <a:lumMod val="40000"/>
              <a:lumOff val="60000"/>
            </a:schemeClr>
          </a:solidFill>
        </p:grpSpPr>
        <p:sp>
          <p:nvSpPr>
            <p:cNvPr id="430" name="Freeform: Shape 429">
              <a:extLst>
                <a:ext uri="{FF2B5EF4-FFF2-40B4-BE49-F238E27FC236}">
                  <a16:creationId xmlns:a16="http://schemas.microsoft.com/office/drawing/2014/main" id="{AEBA3A5A-8208-275A-D20A-8705CA878A2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1" name="Freeform: Shape 430">
              <a:extLst>
                <a:ext uri="{FF2B5EF4-FFF2-40B4-BE49-F238E27FC236}">
                  <a16:creationId xmlns:a16="http://schemas.microsoft.com/office/drawing/2014/main" id="{2C120809-9D60-E3A7-91C9-FD6B33B8AF9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6" name="Picture Placeholder 117">
            <a:extLst>
              <a:ext uri="{FF2B5EF4-FFF2-40B4-BE49-F238E27FC236}">
                <a16:creationId xmlns:a16="http://schemas.microsoft.com/office/drawing/2014/main" id="{A4A0FCCF-7787-ABDB-AC56-4496DE339EC3}"/>
              </a:ext>
            </a:extLst>
          </p:cNvPr>
          <p:cNvSpPr>
            <a:spLocks noGrp="1"/>
          </p:cNvSpPr>
          <p:nvPr>
            <p:ph type="pic" sz="quarter" idx="99" hasCustomPrompt="1"/>
          </p:nvPr>
        </p:nvSpPr>
        <p:spPr>
          <a:xfrm>
            <a:off x="8973644"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3" name="Text Placeholder 62">
            <a:extLst>
              <a:ext uri="{FF2B5EF4-FFF2-40B4-BE49-F238E27FC236}">
                <a16:creationId xmlns:a16="http://schemas.microsoft.com/office/drawing/2014/main" id="{AC1F58C4-7213-A1B8-F910-B378F2CD77B9}"/>
              </a:ext>
            </a:extLst>
          </p:cNvPr>
          <p:cNvSpPr>
            <a:spLocks noGrp="1"/>
          </p:cNvSpPr>
          <p:nvPr>
            <p:ph type="body" sz="quarter" idx="96" hasCustomPrompt="1"/>
          </p:nvPr>
        </p:nvSpPr>
        <p:spPr>
          <a:xfrm>
            <a:off x="8754851" y="3782646"/>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39" name="Group 438">
            <a:extLst>
              <a:ext uri="{FF2B5EF4-FFF2-40B4-BE49-F238E27FC236}">
                <a16:creationId xmlns:a16="http://schemas.microsoft.com/office/drawing/2014/main" id="{571CFE78-FE47-E99D-F0FB-7B0F3558D919}"/>
              </a:ext>
            </a:extLst>
          </p:cNvPr>
          <p:cNvGrpSpPr/>
          <p:nvPr userDrawn="1"/>
        </p:nvGrpSpPr>
        <p:grpSpPr>
          <a:xfrm>
            <a:off x="9676585" y="3347532"/>
            <a:ext cx="121368" cy="140718"/>
            <a:chOff x="2757125" y="2364389"/>
            <a:chExt cx="182926" cy="212092"/>
          </a:xfrm>
          <a:solidFill>
            <a:schemeClr val="accent5">
              <a:lumMod val="40000"/>
              <a:lumOff val="60000"/>
            </a:schemeClr>
          </a:solidFill>
        </p:grpSpPr>
        <p:sp>
          <p:nvSpPr>
            <p:cNvPr id="440" name="Freeform: Shape 439">
              <a:extLst>
                <a:ext uri="{FF2B5EF4-FFF2-40B4-BE49-F238E27FC236}">
                  <a16:creationId xmlns:a16="http://schemas.microsoft.com/office/drawing/2014/main" id="{94E5D7EF-B6AE-3E93-2826-0C9A99F634F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1" name="Freeform: Shape 440">
              <a:extLst>
                <a:ext uri="{FF2B5EF4-FFF2-40B4-BE49-F238E27FC236}">
                  <a16:creationId xmlns:a16="http://schemas.microsoft.com/office/drawing/2014/main" id="{9A12B394-06FB-E1D8-5012-C71A4F93B21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7" name="Picture Placeholder 117">
            <a:extLst>
              <a:ext uri="{FF2B5EF4-FFF2-40B4-BE49-F238E27FC236}">
                <a16:creationId xmlns:a16="http://schemas.microsoft.com/office/drawing/2014/main" id="{8F6CBC69-E250-6232-8464-CB74C7424C96}"/>
              </a:ext>
            </a:extLst>
          </p:cNvPr>
          <p:cNvSpPr>
            <a:spLocks noGrp="1"/>
          </p:cNvSpPr>
          <p:nvPr>
            <p:ph type="pic" sz="quarter" idx="100" hasCustomPrompt="1"/>
          </p:nvPr>
        </p:nvSpPr>
        <p:spPr>
          <a:xfrm>
            <a:off x="10019823"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4" name="Text Placeholder 62">
            <a:extLst>
              <a:ext uri="{FF2B5EF4-FFF2-40B4-BE49-F238E27FC236}">
                <a16:creationId xmlns:a16="http://schemas.microsoft.com/office/drawing/2014/main" id="{0EEA3441-A110-9F17-E2FD-8A73BE6B09B0}"/>
              </a:ext>
            </a:extLst>
          </p:cNvPr>
          <p:cNvSpPr>
            <a:spLocks noGrp="1"/>
          </p:cNvSpPr>
          <p:nvPr>
            <p:ph type="body" sz="quarter" idx="97" hasCustomPrompt="1"/>
          </p:nvPr>
        </p:nvSpPr>
        <p:spPr>
          <a:xfrm>
            <a:off x="9801030"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42" name="Group 441">
            <a:extLst>
              <a:ext uri="{FF2B5EF4-FFF2-40B4-BE49-F238E27FC236}">
                <a16:creationId xmlns:a16="http://schemas.microsoft.com/office/drawing/2014/main" id="{BDB47749-4257-265A-665F-30CF4EAEBCEB}"/>
              </a:ext>
            </a:extLst>
          </p:cNvPr>
          <p:cNvGrpSpPr/>
          <p:nvPr userDrawn="1"/>
        </p:nvGrpSpPr>
        <p:grpSpPr>
          <a:xfrm>
            <a:off x="10722763" y="3347532"/>
            <a:ext cx="121368" cy="140718"/>
            <a:chOff x="2757125" y="2364389"/>
            <a:chExt cx="182926" cy="212092"/>
          </a:xfrm>
          <a:solidFill>
            <a:schemeClr val="accent5">
              <a:lumMod val="40000"/>
              <a:lumOff val="60000"/>
            </a:schemeClr>
          </a:solidFill>
        </p:grpSpPr>
        <p:sp>
          <p:nvSpPr>
            <p:cNvPr id="443" name="Freeform: Shape 442">
              <a:extLst>
                <a:ext uri="{FF2B5EF4-FFF2-40B4-BE49-F238E27FC236}">
                  <a16:creationId xmlns:a16="http://schemas.microsoft.com/office/drawing/2014/main" id="{0A3FCF0A-551B-01A6-608D-0122F978877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4" name="Freeform: Shape 443">
              <a:extLst>
                <a:ext uri="{FF2B5EF4-FFF2-40B4-BE49-F238E27FC236}">
                  <a16:creationId xmlns:a16="http://schemas.microsoft.com/office/drawing/2014/main" id="{305439A9-FA15-C2CC-3270-7A0D92A5A3B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8" name="Picture Placeholder 117">
            <a:extLst>
              <a:ext uri="{FF2B5EF4-FFF2-40B4-BE49-F238E27FC236}">
                <a16:creationId xmlns:a16="http://schemas.microsoft.com/office/drawing/2014/main" id="{9DFC09EA-E65D-BC28-1FB6-C2764D0C06C9}"/>
              </a:ext>
            </a:extLst>
          </p:cNvPr>
          <p:cNvSpPr>
            <a:spLocks noGrp="1"/>
          </p:cNvSpPr>
          <p:nvPr>
            <p:ph type="pic" sz="quarter" idx="101" hasCustomPrompt="1"/>
          </p:nvPr>
        </p:nvSpPr>
        <p:spPr>
          <a:xfrm>
            <a:off x="11066001"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5" name="Text Placeholder 62">
            <a:extLst>
              <a:ext uri="{FF2B5EF4-FFF2-40B4-BE49-F238E27FC236}">
                <a16:creationId xmlns:a16="http://schemas.microsoft.com/office/drawing/2014/main" id="{833AAFE6-1D89-ECD8-09B4-45C129ECCF6E}"/>
              </a:ext>
            </a:extLst>
          </p:cNvPr>
          <p:cNvSpPr>
            <a:spLocks noGrp="1"/>
          </p:cNvSpPr>
          <p:nvPr>
            <p:ph type="body" sz="quarter" idx="98" hasCustomPrompt="1"/>
          </p:nvPr>
        </p:nvSpPr>
        <p:spPr>
          <a:xfrm>
            <a:off x="10847208"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48" name="Text Placeholder 130">
            <a:extLst>
              <a:ext uri="{FF2B5EF4-FFF2-40B4-BE49-F238E27FC236}">
                <a16:creationId xmlns:a16="http://schemas.microsoft.com/office/drawing/2014/main" id="{466DAF42-72E4-B249-A81E-801BAB4B71D6}"/>
              </a:ext>
            </a:extLst>
          </p:cNvPr>
          <p:cNvSpPr>
            <a:spLocks noGrp="1"/>
          </p:cNvSpPr>
          <p:nvPr>
            <p:ph type="body" sz="quarter" idx="102" hasCustomPrompt="1"/>
          </p:nvPr>
        </p:nvSpPr>
        <p:spPr>
          <a:xfrm>
            <a:off x="6546624" y="5304326"/>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49" name="Picture Placeholder 117">
            <a:extLst>
              <a:ext uri="{FF2B5EF4-FFF2-40B4-BE49-F238E27FC236}">
                <a16:creationId xmlns:a16="http://schemas.microsoft.com/office/drawing/2014/main" id="{920B16C7-4B84-00BC-BA41-DB1FDA3D7A24}"/>
              </a:ext>
            </a:extLst>
          </p:cNvPr>
          <p:cNvSpPr>
            <a:spLocks noGrp="1"/>
          </p:cNvSpPr>
          <p:nvPr>
            <p:ph type="pic" sz="quarter" idx="103" hasCustomPrompt="1"/>
          </p:nvPr>
        </p:nvSpPr>
        <p:spPr>
          <a:xfrm>
            <a:off x="7927466"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3" name="Text Placeholder 62">
            <a:extLst>
              <a:ext uri="{FF2B5EF4-FFF2-40B4-BE49-F238E27FC236}">
                <a16:creationId xmlns:a16="http://schemas.microsoft.com/office/drawing/2014/main" id="{3B3060F4-D58C-C491-1472-BA1C7925ED2D}"/>
              </a:ext>
            </a:extLst>
          </p:cNvPr>
          <p:cNvSpPr>
            <a:spLocks noGrp="1"/>
          </p:cNvSpPr>
          <p:nvPr>
            <p:ph type="body" sz="quarter" idx="104" hasCustomPrompt="1"/>
          </p:nvPr>
        </p:nvSpPr>
        <p:spPr>
          <a:xfrm>
            <a:off x="7708673"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50" name="Group 449">
            <a:extLst>
              <a:ext uri="{FF2B5EF4-FFF2-40B4-BE49-F238E27FC236}">
                <a16:creationId xmlns:a16="http://schemas.microsoft.com/office/drawing/2014/main" id="{7E847A5B-5212-CDEB-9AF4-760275670196}"/>
              </a:ext>
            </a:extLst>
          </p:cNvPr>
          <p:cNvGrpSpPr/>
          <p:nvPr userDrawn="1"/>
        </p:nvGrpSpPr>
        <p:grpSpPr>
          <a:xfrm>
            <a:off x="8630406" y="4662651"/>
            <a:ext cx="121368" cy="140718"/>
            <a:chOff x="2757125" y="2364389"/>
            <a:chExt cx="182926" cy="212092"/>
          </a:xfrm>
          <a:solidFill>
            <a:schemeClr val="accent5">
              <a:lumMod val="40000"/>
              <a:lumOff val="60000"/>
            </a:schemeClr>
          </a:solidFill>
        </p:grpSpPr>
        <p:sp>
          <p:nvSpPr>
            <p:cNvPr id="451" name="Freeform: Shape 450">
              <a:extLst>
                <a:ext uri="{FF2B5EF4-FFF2-40B4-BE49-F238E27FC236}">
                  <a16:creationId xmlns:a16="http://schemas.microsoft.com/office/drawing/2014/main" id="{7E11466C-8A35-4F80-B3D6-4A443C3F322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2" name="Freeform: Shape 451">
              <a:extLst>
                <a:ext uri="{FF2B5EF4-FFF2-40B4-BE49-F238E27FC236}">
                  <a16:creationId xmlns:a16="http://schemas.microsoft.com/office/drawing/2014/main" id="{7E824094-D4AC-B212-F6FB-9AD4C81A752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7" name="Picture Placeholder 117">
            <a:extLst>
              <a:ext uri="{FF2B5EF4-FFF2-40B4-BE49-F238E27FC236}">
                <a16:creationId xmlns:a16="http://schemas.microsoft.com/office/drawing/2014/main" id="{D09F7D5B-FB80-E480-9A24-04FBF3F43773}"/>
              </a:ext>
            </a:extLst>
          </p:cNvPr>
          <p:cNvSpPr>
            <a:spLocks noGrp="1"/>
          </p:cNvSpPr>
          <p:nvPr>
            <p:ph type="pic" sz="quarter" idx="108" hasCustomPrompt="1"/>
          </p:nvPr>
        </p:nvSpPr>
        <p:spPr>
          <a:xfrm>
            <a:off x="8973644"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4" name="Text Placeholder 62">
            <a:extLst>
              <a:ext uri="{FF2B5EF4-FFF2-40B4-BE49-F238E27FC236}">
                <a16:creationId xmlns:a16="http://schemas.microsoft.com/office/drawing/2014/main" id="{D3E16BCB-84D5-ABA0-0273-12091AEF68DD}"/>
              </a:ext>
            </a:extLst>
          </p:cNvPr>
          <p:cNvSpPr>
            <a:spLocks noGrp="1"/>
          </p:cNvSpPr>
          <p:nvPr>
            <p:ph type="body" sz="quarter" idx="105" hasCustomPrompt="1"/>
          </p:nvPr>
        </p:nvSpPr>
        <p:spPr>
          <a:xfrm>
            <a:off x="8754851" y="509776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60" name="Group 459">
            <a:extLst>
              <a:ext uri="{FF2B5EF4-FFF2-40B4-BE49-F238E27FC236}">
                <a16:creationId xmlns:a16="http://schemas.microsoft.com/office/drawing/2014/main" id="{9C135E80-133F-8FBB-4CD5-E1B565530477}"/>
              </a:ext>
            </a:extLst>
          </p:cNvPr>
          <p:cNvGrpSpPr/>
          <p:nvPr userDrawn="1"/>
        </p:nvGrpSpPr>
        <p:grpSpPr>
          <a:xfrm>
            <a:off x="9676585" y="4662651"/>
            <a:ext cx="121368" cy="140718"/>
            <a:chOff x="2757125" y="2364389"/>
            <a:chExt cx="182926" cy="212092"/>
          </a:xfrm>
          <a:solidFill>
            <a:schemeClr val="accent5">
              <a:lumMod val="40000"/>
              <a:lumOff val="60000"/>
            </a:schemeClr>
          </a:solidFill>
        </p:grpSpPr>
        <p:sp>
          <p:nvSpPr>
            <p:cNvPr id="461" name="Freeform: Shape 460">
              <a:extLst>
                <a:ext uri="{FF2B5EF4-FFF2-40B4-BE49-F238E27FC236}">
                  <a16:creationId xmlns:a16="http://schemas.microsoft.com/office/drawing/2014/main" id="{05B6649C-3926-94BC-2444-ED700982EBA5}"/>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2" name="Freeform: Shape 461">
              <a:extLst>
                <a:ext uri="{FF2B5EF4-FFF2-40B4-BE49-F238E27FC236}">
                  <a16:creationId xmlns:a16="http://schemas.microsoft.com/office/drawing/2014/main" id="{0E47E798-C33A-0B70-4B47-61BABF57076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8" name="Picture Placeholder 117">
            <a:extLst>
              <a:ext uri="{FF2B5EF4-FFF2-40B4-BE49-F238E27FC236}">
                <a16:creationId xmlns:a16="http://schemas.microsoft.com/office/drawing/2014/main" id="{E1807F6F-9446-57F0-C147-0CBC6F480DFA}"/>
              </a:ext>
            </a:extLst>
          </p:cNvPr>
          <p:cNvSpPr>
            <a:spLocks noGrp="1"/>
          </p:cNvSpPr>
          <p:nvPr>
            <p:ph type="pic" sz="quarter" idx="109" hasCustomPrompt="1"/>
          </p:nvPr>
        </p:nvSpPr>
        <p:spPr>
          <a:xfrm>
            <a:off x="10019823"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5" name="Text Placeholder 62">
            <a:extLst>
              <a:ext uri="{FF2B5EF4-FFF2-40B4-BE49-F238E27FC236}">
                <a16:creationId xmlns:a16="http://schemas.microsoft.com/office/drawing/2014/main" id="{DFABAB82-876F-7E6B-8F2D-EE4AAAC40B78}"/>
              </a:ext>
            </a:extLst>
          </p:cNvPr>
          <p:cNvSpPr>
            <a:spLocks noGrp="1"/>
          </p:cNvSpPr>
          <p:nvPr>
            <p:ph type="body" sz="quarter" idx="106" hasCustomPrompt="1"/>
          </p:nvPr>
        </p:nvSpPr>
        <p:spPr>
          <a:xfrm>
            <a:off x="9801030"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63" name="Group 462">
            <a:extLst>
              <a:ext uri="{FF2B5EF4-FFF2-40B4-BE49-F238E27FC236}">
                <a16:creationId xmlns:a16="http://schemas.microsoft.com/office/drawing/2014/main" id="{119A8B96-C2E6-54DB-F47E-F44219B3E8F9}"/>
              </a:ext>
            </a:extLst>
          </p:cNvPr>
          <p:cNvGrpSpPr/>
          <p:nvPr userDrawn="1"/>
        </p:nvGrpSpPr>
        <p:grpSpPr>
          <a:xfrm>
            <a:off x="10722763" y="4662651"/>
            <a:ext cx="121368" cy="140718"/>
            <a:chOff x="2757125" y="2364389"/>
            <a:chExt cx="182926" cy="212092"/>
          </a:xfrm>
          <a:solidFill>
            <a:schemeClr val="accent5">
              <a:lumMod val="40000"/>
              <a:lumOff val="60000"/>
            </a:schemeClr>
          </a:solidFill>
        </p:grpSpPr>
        <p:sp>
          <p:nvSpPr>
            <p:cNvPr id="464" name="Freeform: Shape 463">
              <a:extLst>
                <a:ext uri="{FF2B5EF4-FFF2-40B4-BE49-F238E27FC236}">
                  <a16:creationId xmlns:a16="http://schemas.microsoft.com/office/drawing/2014/main" id="{9C77B904-6D3E-DF9B-3742-25214B42C7BE}"/>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5" name="Freeform: Shape 464">
              <a:extLst>
                <a:ext uri="{FF2B5EF4-FFF2-40B4-BE49-F238E27FC236}">
                  <a16:creationId xmlns:a16="http://schemas.microsoft.com/office/drawing/2014/main" id="{AB144788-31CA-19C8-A7D1-A516F724906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9" name="Picture Placeholder 117">
            <a:extLst>
              <a:ext uri="{FF2B5EF4-FFF2-40B4-BE49-F238E27FC236}">
                <a16:creationId xmlns:a16="http://schemas.microsoft.com/office/drawing/2014/main" id="{F093F41B-2E54-EB3D-6A4A-F1F92822348D}"/>
              </a:ext>
            </a:extLst>
          </p:cNvPr>
          <p:cNvSpPr>
            <a:spLocks noGrp="1"/>
          </p:cNvSpPr>
          <p:nvPr>
            <p:ph type="pic" sz="quarter" idx="110" hasCustomPrompt="1"/>
          </p:nvPr>
        </p:nvSpPr>
        <p:spPr>
          <a:xfrm>
            <a:off x="11066001"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6" name="Text Placeholder 62">
            <a:extLst>
              <a:ext uri="{FF2B5EF4-FFF2-40B4-BE49-F238E27FC236}">
                <a16:creationId xmlns:a16="http://schemas.microsoft.com/office/drawing/2014/main" id="{765729DD-4468-B707-E036-9D93F190BFD4}"/>
              </a:ext>
            </a:extLst>
          </p:cNvPr>
          <p:cNvSpPr>
            <a:spLocks noGrp="1"/>
          </p:cNvSpPr>
          <p:nvPr>
            <p:ph type="body" sz="quarter" idx="107" hasCustomPrompt="1"/>
          </p:nvPr>
        </p:nvSpPr>
        <p:spPr>
          <a:xfrm>
            <a:off x="10847208"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67" name="Picture Placeholder 117">
            <a:extLst>
              <a:ext uri="{FF2B5EF4-FFF2-40B4-BE49-F238E27FC236}">
                <a16:creationId xmlns:a16="http://schemas.microsoft.com/office/drawing/2014/main" id="{53CC6440-B3E6-811A-9158-DEF834B485FA}"/>
              </a:ext>
            </a:extLst>
          </p:cNvPr>
          <p:cNvSpPr>
            <a:spLocks noGrp="1"/>
          </p:cNvSpPr>
          <p:nvPr>
            <p:ph type="pic" sz="quarter" idx="111" hasCustomPrompt="1"/>
          </p:nvPr>
        </p:nvSpPr>
        <p:spPr>
          <a:xfrm>
            <a:off x="7927466"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1" name="Text Placeholder 62">
            <a:extLst>
              <a:ext uri="{FF2B5EF4-FFF2-40B4-BE49-F238E27FC236}">
                <a16:creationId xmlns:a16="http://schemas.microsoft.com/office/drawing/2014/main" id="{162089D5-CF16-C3F5-200B-EF56CCFB4C32}"/>
              </a:ext>
            </a:extLst>
          </p:cNvPr>
          <p:cNvSpPr>
            <a:spLocks noGrp="1"/>
          </p:cNvSpPr>
          <p:nvPr>
            <p:ph type="body" sz="quarter" idx="112" hasCustomPrompt="1"/>
          </p:nvPr>
        </p:nvSpPr>
        <p:spPr>
          <a:xfrm>
            <a:off x="7708673"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68" name="Group 467">
            <a:extLst>
              <a:ext uri="{FF2B5EF4-FFF2-40B4-BE49-F238E27FC236}">
                <a16:creationId xmlns:a16="http://schemas.microsoft.com/office/drawing/2014/main" id="{8ECA080A-3946-0687-8242-C8E1ADE1B059}"/>
              </a:ext>
            </a:extLst>
          </p:cNvPr>
          <p:cNvGrpSpPr/>
          <p:nvPr userDrawn="1"/>
        </p:nvGrpSpPr>
        <p:grpSpPr>
          <a:xfrm>
            <a:off x="8630406" y="5672301"/>
            <a:ext cx="121368" cy="140718"/>
            <a:chOff x="2757125" y="2364389"/>
            <a:chExt cx="182926" cy="212092"/>
          </a:xfrm>
          <a:solidFill>
            <a:schemeClr val="accent5">
              <a:lumMod val="40000"/>
              <a:lumOff val="60000"/>
            </a:schemeClr>
          </a:solidFill>
        </p:grpSpPr>
        <p:sp>
          <p:nvSpPr>
            <p:cNvPr id="469" name="Freeform: Shape 468">
              <a:extLst>
                <a:ext uri="{FF2B5EF4-FFF2-40B4-BE49-F238E27FC236}">
                  <a16:creationId xmlns:a16="http://schemas.microsoft.com/office/drawing/2014/main" id="{F6D1CD64-8F51-255B-9F21-61FACE2B13B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70" name="Freeform: Shape 469">
              <a:extLst>
                <a:ext uri="{FF2B5EF4-FFF2-40B4-BE49-F238E27FC236}">
                  <a16:creationId xmlns:a16="http://schemas.microsoft.com/office/drawing/2014/main" id="{018F6569-2B85-1843-22D5-B8E79FC31308}"/>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5" name="Picture Placeholder 117">
            <a:extLst>
              <a:ext uri="{FF2B5EF4-FFF2-40B4-BE49-F238E27FC236}">
                <a16:creationId xmlns:a16="http://schemas.microsoft.com/office/drawing/2014/main" id="{2C33D7AA-1EEF-F53B-3BED-4FFD016A354A}"/>
              </a:ext>
            </a:extLst>
          </p:cNvPr>
          <p:cNvSpPr>
            <a:spLocks noGrp="1"/>
          </p:cNvSpPr>
          <p:nvPr>
            <p:ph type="pic" sz="quarter" idx="116" hasCustomPrompt="1"/>
          </p:nvPr>
        </p:nvSpPr>
        <p:spPr>
          <a:xfrm>
            <a:off x="8973644"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2" name="Text Placeholder 62">
            <a:extLst>
              <a:ext uri="{FF2B5EF4-FFF2-40B4-BE49-F238E27FC236}">
                <a16:creationId xmlns:a16="http://schemas.microsoft.com/office/drawing/2014/main" id="{23496DB5-7729-99A6-13E7-E7D4DB62C02A}"/>
              </a:ext>
            </a:extLst>
          </p:cNvPr>
          <p:cNvSpPr>
            <a:spLocks noGrp="1"/>
          </p:cNvSpPr>
          <p:nvPr>
            <p:ph type="body" sz="quarter" idx="113" hasCustomPrompt="1"/>
          </p:nvPr>
        </p:nvSpPr>
        <p:spPr>
          <a:xfrm>
            <a:off x="8754851" y="610741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78" name="Group 477">
            <a:extLst>
              <a:ext uri="{FF2B5EF4-FFF2-40B4-BE49-F238E27FC236}">
                <a16:creationId xmlns:a16="http://schemas.microsoft.com/office/drawing/2014/main" id="{BB8E2261-56D5-E84C-901C-95A6D1873780}"/>
              </a:ext>
            </a:extLst>
          </p:cNvPr>
          <p:cNvGrpSpPr/>
          <p:nvPr userDrawn="1"/>
        </p:nvGrpSpPr>
        <p:grpSpPr>
          <a:xfrm>
            <a:off x="9676585" y="5672301"/>
            <a:ext cx="121368" cy="140718"/>
            <a:chOff x="2757125" y="2364389"/>
            <a:chExt cx="182926" cy="212092"/>
          </a:xfrm>
          <a:solidFill>
            <a:schemeClr val="accent5">
              <a:lumMod val="40000"/>
              <a:lumOff val="60000"/>
            </a:schemeClr>
          </a:solidFill>
        </p:grpSpPr>
        <p:sp>
          <p:nvSpPr>
            <p:cNvPr id="479" name="Freeform: Shape 478">
              <a:extLst>
                <a:ext uri="{FF2B5EF4-FFF2-40B4-BE49-F238E27FC236}">
                  <a16:creationId xmlns:a16="http://schemas.microsoft.com/office/drawing/2014/main" id="{6E41C563-B83D-7236-1E72-BD5A33DC2D41}"/>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0" name="Freeform: Shape 479">
              <a:extLst>
                <a:ext uri="{FF2B5EF4-FFF2-40B4-BE49-F238E27FC236}">
                  <a16:creationId xmlns:a16="http://schemas.microsoft.com/office/drawing/2014/main" id="{D07350A7-0D5A-521B-632F-885882A2179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6" name="Picture Placeholder 117">
            <a:extLst>
              <a:ext uri="{FF2B5EF4-FFF2-40B4-BE49-F238E27FC236}">
                <a16:creationId xmlns:a16="http://schemas.microsoft.com/office/drawing/2014/main" id="{3774FA20-B900-AB32-87F0-3FDD4DEA5396}"/>
              </a:ext>
            </a:extLst>
          </p:cNvPr>
          <p:cNvSpPr>
            <a:spLocks noGrp="1"/>
          </p:cNvSpPr>
          <p:nvPr>
            <p:ph type="pic" sz="quarter" idx="117" hasCustomPrompt="1"/>
          </p:nvPr>
        </p:nvSpPr>
        <p:spPr>
          <a:xfrm>
            <a:off x="10019823"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3" name="Text Placeholder 62">
            <a:extLst>
              <a:ext uri="{FF2B5EF4-FFF2-40B4-BE49-F238E27FC236}">
                <a16:creationId xmlns:a16="http://schemas.microsoft.com/office/drawing/2014/main" id="{A98267BF-09E9-18FC-7DCF-FF7A153B64E0}"/>
              </a:ext>
            </a:extLst>
          </p:cNvPr>
          <p:cNvSpPr>
            <a:spLocks noGrp="1"/>
          </p:cNvSpPr>
          <p:nvPr>
            <p:ph type="body" sz="quarter" idx="114" hasCustomPrompt="1"/>
          </p:nvPr>
        </p:nvSpPr>
        <p:spPr>
          <a:xfrm>
            <a:off x="9801030"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grpSp>
        <p:nvGrpSpPr>
          <p:cNvPr id="481" name="Group 480">
            <a:extLst>
              <a:ext uri="{FF2B5EF4-FFF2-40B4-BE49-F238E27FC236}">
                <a16:creationId xmlns:a16="http://schemas.microsoft.com/office/drawing/2014/main" id="{E96F839B-CA0B-B030-ECA8-66DB06789D26}"/>
              </a:ext>
            </a:extLst>
          </p:cNvPr>
          <p:cNvGrpSpPr/>
          <p:nvPr userDrawn="1"/>
        </p:nvGrpSpPr>
        <p:grpSpPr>
          <a:xfrm>
            <a:off x="10722763" y="5672301"/>
            <a:ext cx="121368" cy="140718"/>
            <a:chOff x="2757125" y="2364389"/>
            <a:chExt cx="182926" cy="212092"/>
          </a:xfrm>
          <a:solidFill>
            <a:schemeClr val="accent5">
              <a:lumMod val="40000"/>
              <a:lumOff val="60000"/>
            </a:schemeClr>
          </a:solidFill>
        </p:grpSpPr>
        <p:sp>
          <p:nvSpPr>
            <p:cNvPr id="482" name="Freeform: Shape 481">
              <a:extLst>
                <a:ext uri="{FF2B5EF4-FFF2-40B4-BE49-F238E27FC236}">
                  <a16:creationId xmlns:a16="http://schemas.microsoft.com/office/drawing/2014/main" id="{0D324505-14D5-EDF5-0126-660E8144359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3" name="Freeform: Shape 482">
              <a:extLst>
                <a:ext uri="{FF2B5EF4-FFF2-40B4-BE49-F238E27FC236}">
                  <a16:creationId xmlns:a16="http://schemas.microsoft.com/office/drawing/2014/main" id="{1C03A585-4971-7E14-7CFD-6906E9F1E83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7" name="Picture Placeholder 117">
            <a:extLst>
              <a:ext uri="{FF2B5EF4-FFF2-40B4-BE49-F238E27FC236}">
                <a16:creationId xmlns:a16="http://schemas.microsoft.com/office/drawing/2014/main" id="{A89C88F5-D5F3-4624-E318-7DAA80BAC551}"/>
              </a:ext>
            </a:extLst>
          </p:cNvPr>
          <p:cNvSpPr>
            <a:spLocks noGrp="1"/>
          </p:cNvSpPr>
          <p:nvPr>
            <p:ph type="pic" sz="quarter" idx="118" hasCustomPrompt="1"/>
          </p:nvPr>
        </p:nvSpPr>
        <p:spPr>
          <a:xfrm>
            <a:off x="11066001"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4" name="Text Placeholder 62">
            <a:extLst>
              <a:ext uri="{FF2B5EF4-FFF2-40B4-BE49-F238E27FC236}">
                <a16:creationId xmlns:a16="http://schemas.microsoft.com/office/drawing/2014/main" id="{9973D481-2C03-269C-084B-E50CD333A79D}"/>
              </a:ext>
            </a:extLst>
          </p:cNvPr>
          <p:cNvSpPr>
            <a:spLocks noGrp="1"/>
          </p:cNvSpPr>
          <p:nvPr>
            <p:ph type="body" sz="quarter" idx="115" hasCustomPrompt="1"/>
          </p:nvPr>
        </p:nvSpPr>
        <p:spPr>
          <a:xfrm>
            <a:off x="10847208"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Tree>
    <p:extLst>
      <p:ext uri="{BB962C8B-B14F-4D97-AF65-F5344CB8AC3E}">
        <p14:creationId xmlns:p14="http://schemas.microsoft.com/office/powerpoint/2010/main" val="286561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Key Partnerships Slide">
    <p:spTree>
      <p:nvGrpSpPr>
        <p:cNvPr id="1" name=""/>
        <p:cNvGrpSpPr/>
        <p:nvPr/>
      </p:nvGrpSpPr>
      <p:grpSpPr>
        <a:xfrm>
          <a:off x="0" y="0"/>
          <a:ext cx="0" cy="0"/>
          <a:chOff x="0" y="0"/>
          <a:chExt cx="0" cy="0"/>
        </a:xfrm>
      </p:grpSpPr>
      <p:sp>
        <p:nvSpPr>
          <p:cNvPr id="141" name="Rectangle: Rounded Corners 140">
            <a:extLst>
              <a:ext uri="{FF2B5EF4-FFF2-40B4-BE49-F238E27FC236}">
                <a16:creationId xmlns:a16="http://schemas.microsoft.com/office/drawing/2014/main" id="{59A1A434-2ACC-696A-BB75-E25D94447831}"/>
              </a:ext>
              <a:ext uri="{C183D7F6-B498-43B3-948B-1728B52AA6E4}">
                <adec:decorative xmlns:adec="http://schemas.microsoft.com/office/drawing/2017/decorative" val="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 uri="{C183D7F6-B498-43B3-948B-1728B52AA6E4}">
                <adec:decorative xmlns:adec="http://schemas.microsoft.com/office/drawing/2017/decorative" val="1"/>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6" name="Rectangle: Rounded Corners 175">
            <a:extLst>
              <a:ext uri="{FF2B5EF4-FFF2-40B4-BE49-F238E27FC236}">
                <a16:creationId xmlns:a16="http://schemas.microsoft.com/office/drawing/2014/main" id="{B6879BCF-A91E-C3B5-DE03-02F949772F90}"/>
              </a:ext>
              <a:ext uri="{C183D7F6-B498-43B3-948B-1728B52AA6E4}">
                <adec:decorative xmlns:adec="http://schemas.microsoft.com/office/drawing/2017/decorative" val="1"/>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 uri="{C183D7F6-B498-43B3-948B-1728B52AA6E4}">
                <adec:decorative xmlns:adec="http://schemas.microsoft.com/office/drawing/2017/decorative" val="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6" name="Rectangle: Rounded Corners 195">
            <a:extLst>
              <a:ext uri="{FF2B5EF4-FFF2-40B4-BE49-F238E27FC236}">
                <a16:creationId xmlns:a16="http://schemas.microsoft.com/office/drawing/2014/main" id="{18696A20-B891-A81F-BCA6-7C8C11EB8EBC}"/>
              </a:ext>
              <a:ext uri="{C183D7F6-B498-43B3-948B-1728B52AA6E4}">
                <adec:decorative xmlns:adec="http://schemas.microsoft.com/office/drawing/2017/decorative" val="1"/>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 uri="{C183D7F6-B498-43B3-948B-1728B52AA6E4}">
                <adec:decorative xmlns:adec="http://schemas.microsoft.com/office/drawing/2017/decorative" val="1"/>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140">
            <a:extLst>
              <a:ext uri="{FF2B5EF4-FFF2-40B4-BE49-F238E27FC236}">
                <a16:creationId xmlns:a16="http://schemas.microsoft.com/office/drawing/2014/main" id="{9B5F5AF2-85AD-EF14-E1A7-2ADC876CDEB6}"/>
              </a:ext>
              <a:ext uri="{C183D7F6-B498-43B3-948B-1728B52AA6E4}">
                <adec:decorative xmlns:adec="http://schemas.microsoft.com/office/drawing/2017/decorative" val="1"/>
              </a:ext>
            </a:extLst>
          </p:cNvPr>
          <p:cNvSpPr/>
          <p:nvPr userDrawn="1"/>
        </p:nvSpPr>
        <p:spPr bwMode="auto">
          <a:xfrm>
            <a:off x="6369854"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Freeform: Shape 142">
            <a:extLst>
              <a:ext uri="{FF2B5EF4-FFF2-40B4-BE49-F238E27FC236}">
                <a16:creationId xmlns:a16="http://schemas.microsoft.com/office/drawing/2014/main" id="{ACA55BC8-CCD4-E828-5E04-AAAF2493BDA3}"/>
              </a:ext>
              <a:ext uri="{C183D7F6-B498-43B3-948B-1728B52AA6E4}">
                <adec:decorative xmlns:adec="http://schemas.microsoft.com/office/drawing/2017/decorative" val="1"/>
              </a:ext>
            </a:extLst>
          </p:cNvPr>
          <p:cNvSpPr/>
          <p:nvPr userDrawn="1"/>
        </p:nvSpPr>
        <p:spPr bwMode="auto">
          <a:xfrm rot="5400000" flipH="1" flipV="1">
            <a:off x="6201253"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Rectangle: Rounded Corners 175">
            <a:extLst>
              <a:ext uri="{FF2B5EF4-FFF2-40B4-BE49-F238E27FC236}">
                <a16:creationId xmlns:a16="http://schemas.microsoft.com/office/drawing/2014/main" id="{32F81B91-05FD-7508-7118-908547B540DF}"/>
              </a:ext>
              <a:ext uri="{C183D7F6-B498-43B3-948B-1728B52AA6E4}">
                <adec:decorative xmlns:adec="http://schemas.microsoft.com/office/drawing/2017/decorative" val="1"/>
              </a:ext>
            </a:extLst>
          </p:cNvPr>
          <p:cNvSpPr/>
          <p:nvPr userDrawn="1"/>
        </p:nvSpPr>
        <p:spPr bwMode="auto">
          <a:xfrm>
            <a:off x="6369854"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Freeform: Shape 176">
            <a:extLst>
              <a:ext uri="{FF2B5EF4-FFF2-40B4-BE49-F238E27FC236}">
                <a16:creationId xmlns:a16="http://schemas.microsoft.com/office/drawing/2014/main" id="{749D558C-397E-1FB3-0EBC-8E5C458A9E2F}"/>
              </a:ext>
              <a:ext uri="{C183D7F6-B498-43B3-948B-1728B52AA6E4}">
                <adec:decorative xmlns:adec="http://schemas.microsoft.com/office/drawing/2017/decorative" val="1"/>
              </a:ext>
            </a:extLst>
          </p:cNvPr>
          <p:cNvSpPr/>
          <p:nvPr userDrawn="1"/>
        </p:nvSpPr>
        <p:spPr bwMode="auto">
          <a:xfrm rot="5400000" flipH="1" flipV="1">
            <a:off x="6201253"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 name="Rectangle: Rounded Corners 195">
            <a:extLst>
              <a:ext uri="{FF2B5EF4-FFF2-40B4-BE49-F238E27FC236}">
                <a16:creationId xmlns:a16="http://schemas.microsoft.com/office/drawing/2014/main" id="{64A67DFF-7FDA-D9B3-6462-0AA797290904}"/>
              </a:ext>
              <a:ext uri="{C183D7F6-B498-43B3-948B-1728B52AA6E4}">
                <adec:decorative xmlns:adec="http://schemas.microsoft.com/office/drawing/2017/decorative" val="1"/>
              </a:ext>
            </a:extLst>
          </p:cNvPr>
          <p:cNvSpPr/>
          <p:nvPr userDrawn="1"/>
        </p:nvSpPr>
        <p:spPr bwMode="auto">
          <a:xfrm>
            <a:off x="6369854"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196">
            <a:extLst>
              <a:ext uri="{FF2B5EF4-FFF2-40B4-BE49-F238E27FC236}">
                <a16:creationId xmlns:a16="http://schemas.microsoft.com/office/drawing/2014/main" id="{8DFC18C3-0EBC-23FE-254B-246C7D2DC230}"/>
              </a:ext>
              <a:ext uri="{C183D7F6-B498-43B3-948B-1728B52AA6E4}">
                <adec:decorative xmlns:adec="http://schemas.microsoft.com/office/drawing/2017/decorative" val="1"/>
              </a:ext>
            </a:extLst>
          </p:cNvPr>
          <p:cNvSpPr/>
          <p:nvPr userDrawn="1"/>
        </p:nvSpPr>
        <p:spPr bwMode="auto">
          <a:xfrm rot="5400000" flipH="1" flipV="1">
            <a:off x="6201253"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 name="Text Placeholder 130">
            <a:extLst>
              <a:ext uri="{FF2B5EF4-FFF2-40B4-BE49-F238E27FC236}">
                <a16:creationId xmlns:a16="http://schemas.microsoft.com/office/drawing/2014/main" id="{FB46A2B9-786C-CE67-0213-3638ED695378}"/>
              </a:ext>
            </a:extLst>
          </p:cNvPr>
          <p:cNvSpPr>
            <a:spLocks noGrp="1"/>
          </p:cNvSpPr>
          <p:nvPr>
            <p:ph type="body" sz="quarter" idx="120" hasCustomPrompt="1"/>
          </p:nvPr>
        </p:nvSpPr>
        <p:spPr>
          <a:xfrm>
            <a:off x="6384144"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6" name="Picture Placeholder 117">
            <a:extLst>
              <a:ext uri="{FF2B5EF4-FFF2-40B4-BE49-F238E27FC236}">
                <a16:creationId xmlns:a16="http://schemas.microsoft.com/office/drawing/2014/main" id="{C69F757D-016C-6484-8A2C-01DCFF349DBE}"/>
              </a:ext>
            </a:extLst>
          </p:cNvPr>
          <p:cNvSpPr>
            <a:spLocks noGrp="1"/>
          </p:cNvSpPr>
          <p:nvPr>
            <p:ph type="pic" sz="quarter" idx="121" hasCustomPrompt="1"/>
          </p:nvPr>
        </p:nvSpPr>
        <p:spPr>
          <a:xfrm>
            <a:off x="7732260"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 name="Text Placeholder 62">
            <a:extLst>
              <a:ext uri="{FF2B5EF4-FFF2-40B4-BE49-F238E27FC236}">
                <a16:creationId xmlns:a16="http://schemas.microsoft.com/office/drawing/2014/main" id="{43F3568A-38E7-24E6-5E35-01ED49540184}"/>
              </a:ext>
            </a:extLst>
          </p:cNvPr>
          <p:cNvSpPr>
            <a:spLocks noGrp="1"/>
          </p:cNvSpPr>
          <p:nvPr>
            <p:ph type="body" sz="quarter" idx="122" hasCustomPrompt="1"/>
          </p:nvPr>
        </p:nvSpPr>
        <p:spPr>
          <a:xfrm>
            <a:off x="7546193"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 name="Picture Placeholder 117">
            <a:extLst>
              <a:ext uri="{FF2B5EF4-FFF2-40B4-BE49-F238E27FC236}">
                <a16:creationId xmlns:a16="http://schemas.microsoft.com/office/drawing/2014/main" id="{1292B8D4-A8B4-A776-C586-21708BB4D060}"/>
              </a:ext>
            </a:extLst>
          </p:cNvPr>
          <p:cNvSpPr>
            <a:spLocks noGrp="1"/>
          </p:cNvSpPr>
          <p:nvPr>
            <p:ph type="pic" sz="quarter" idx="126" hasCustomPrompt="1"/>
          </p:nvPr>
        </p:nvSpPr>
        <p:spPr>
          <a:xfrm>
            <a:off x="8778438"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1" name="Text Placeholder 62">
            <a:extLst>
              <a:ext uri="{FF2B5EF4-FFF2-40B4-BE49-F238E27FC236}">
                <a16:creationId xmlns:a16="http://schemas.microsoft.com/office/drawing/2014/main" id="{D8B6EF65-263C-F529-F5A8-8B75B78343B0}"/>
              </a:ext>
            </a:extLst>
          </p:cNvPr>
          <p:cNvSpPr>
            <a:spLocks noGrp="1"/>
          </p:cNvSpPr>
          <p:nvPr>
            <p:ph type="body" sz="quarter" idx="123" hasCustomPrompt="1"/>
          </p:nvPr>
        </p:nvSpPr>
        <p:spPr>
          <a:xfrm>
            <a:off x="8592371"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 name="Picture Placeholder 117">
            <a:extLst>
              <a:ext uri="{FF2B5EF4-FFF2-40B4-BE49-F238E27FC236}">
                <a16:creationId xmlns:a16="http://schemas.microsoft.com/office/drawing/2014/main" id="{1C95D0CF-A08C-DEB6-72CC-7D7B85A9A811}"/>
              </a:ext>
            </a:extLst>
          </p:cNvPr>
          <p:cNvSpPr>
            <a:spLocks noGrp="1"/>
          </p:cNvSpPr>
          <p:nvPr>
            <p:ph type="pic" sz="quarter" idx="127" hasCustomPrompt="1"/>
          </p:nvPr>
        </p:nvSpPr>
        <p:spPr>
          <a:xfrm>
            <a:off x="9824617"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2" name="Text Placeholder 62">
            <a:extLst>
              <a:ext uri="{FF2B5EF4-FFF2-40B4-BE49-F238E27FC236}">
                <a16:creationId xmlns:a16="http://schemas.microsoft.com/office/drawing/2014/main" id="{427C5303-C0C4-497C-B319-3DEA77B86486}"/>
              </a:ext>
            </a:extLst>
          </p:cNvPr>
          <p:cNvSpPr>
            <a:spLocks noGrp="1"/>
          </p:cNvSpPr>
          <p:nvPr>
            <p:ph type="body" sz="quarter" idx="124" hasCustomPrompt="1"/>
          </p:nvPr>
        </p:nvSpPr>
        <p:spPr>
          <a:xfrm>
            <a:off x="9638550"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 name="Picture Placeholder 117">
            <a:extLst>
              <a:ext uri="{FF2B5EF4-FFF2-40B4-BE49-F238E27FC236}">
                <a16:creationId xmlns:a16="http://schemas.microsoft.com/office/drawing/2014/main" id="{A7785EB0-2E4A-2043-6612-5C68101A1D3A}"/>
              </a:ext>
            </a:extLst>
          </p:cNvPr>
          <p:cNvSpPr>
            <a:spLocks noGrp="1"/>
          </p:cNvSpPr>
          <p:nvPr>
            <p:ph type="pic" sz="quarter" idx="128" hasCustomPrompt="1"/>
          </p:nvPr>
        </p:nvSpPr>
        <p:spPr>
          <a:xfrm>
            <a:off x="10870795"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 name="Text Placeholder 62">
            <a:extLst>
              <a:ext uri="{FF2B5EF4-FFF2-40B4-BE49-F238E27FC236}">
                <a16:creationId xmlns:a16="http://schemas.microsoft.com/office/drawing/2014/main" id="{DC59FB85-5A02-F4DA-BF56-E85DAB5150B0}"/>
              </a:ext>
            </a:extLst>
          </p:cNvPr>
          <p:cNvSpPr>
            <a:spLocks noGrp="1"/>
          </p:cNvSpPr>
          <p:nvPr>
            <p:ph type="body" sz="quarter" idx="125" hasCustomPrompt="1"/>
          </p:nvPr>
        </p:nvSpPr>
        <p:spPr>
          <a:xfrm>
            <a:off x="10684728"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5" name="Text Placeholder 130">
            <a:extLst>
              <a:ext uri="{FF2B5EF4-FFF2-40B4-BE49-F238E27FC236}">
                <a16:creationId xmlns:a16="http://schemas.microsoft.com/office/drawing/2014/main" id="{B9174683-06BB-24CD-34DD-2DBE65116FDB}"/>
              </a:ext>
            </a:extLst>
          </p:cNvPr>
          <p:cNvSpPr>
            <a:spLocks noGrp="1"/>
          </p:cNvSpPr>
          <p:nvPr>
            <p:ph type="body" sz="quarter" idx="129" hasCustomPrompt="1"/>
          </p:nvPr>
        </p:nvSpPr>
        <p:spPr>
          <a:xfrm>
            <a:off x="6384144"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6" name="Picture Placeholder 117">
            <a:extLst>
              <a:ext uri="{FF2B5EF4-FFF2-40B4-BE49-F238E27FC236}">
                <a16:creationId xmlns:a16="http://schemas.microsoft.com/office/drawing/2014/main" id="{CDC251B8-CE1D-ADEF-EAB6-55C7345BAD3B}"/>
              </a:ext>
            </a:extLst>
          </p:cNvPr>
          <p:cNvSpPr>
            <a:spLocks noGrp="1"/>
          </p:cNvSpPr>
          <p:nvPr>
            <p:ph type="pic" sz="quarter" idx="130" hasCustomPrompt="1"/>
          </p:nvPr>
        </p:nvSpPr>
        <p:spPr>
          <a:xfrm>
            <a:off x="7732260"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0" name="Text Placeholder 62">
            <a:extLst>
              <a:ext uri="{FF2B5EF4-FFF2-40B4-BE49-F238E27FC236}">
                <a16:creationId xmlns:a16="http://schemas.microsoft.com/office/drawing/2014/main" id="{2FCFD2CB-D2B6-E6EF-25B7-DE966C5579BA}"/>
              </a:ext>
            </a:extLst>
          </p:cNvPr>
          <p:cNvSpPr>
            <a:spLocks noGrp="1"/>
          </p:cNvSpPr>
          <p:nvPr>
            <p:ph type="body" sz="quarter" idx="131" hasCustomPrompt="1"/>
          </p:nvPr>
        </p:nvSpPr>
        <p:spPr>
          <a:xfrm>
            <a:off x="7546193"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4" name="Picture Placeholder 117">
            <a:extLst>
              <a:ext uri="{FF2B5EF4-FFF2-40B4-BE49-F238E27FC236}">
                <a16:creationId xmlns:a16="http://schemas.microsoft.com/office/drawing/2014/main" id="{C069952B-ABC2-FE5E-70FC-039B3A54A443}"/>
              </a:ext>
            </a:extLst>
          </p:cNvPr>
          <p:cNvSpPr>
            <a:spLocks noGrp="1"/>
          </p:cNvSpPr>
          <p:nvPr>
            <p:ph type="pic" sz="quarter" idx="135" hasCustomPrompt="1"/>
          </p:nvPr>
        </p:nvSpPr>
        <p:spPr>
          <a:xfrm>
            <a:off x="8778438"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1" name="Text Placeholder 62">
            <a:extLst>
              <a:ext uri="{FF2B5EF4-FFF2-40B4-BE49-F238E27FC236}">
                <a16:creationId xmlns:a16="http://schemas.microsoft.com/office/drawing/2014/main" id="{4FD94149-4434-3D9D-FA80-64B26E92DB41}"/>
              </a:ext>
            </a:extLst>
          </p:cNvPr>
          <p:cNvSpPr>
            <a:spLocks noGrp="1"/>
          </p:cNvSpPr>
          <p:nvPr>
            <p:ph type="body" sz="quarter" idx="132" hasCustomPrompt="1"/>
          </p:nvPr>
        </p:nvSpPr>
        <p:spPr>
          <a:xfrm>
            <a:off x="8592371"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5" name="Picture Placeholder 117">
            <a:extLst>
              <a:ext uri="{FF2B5EF4-FFF2-40B4-BE49-F238E27FC236}">
                <a16:creationId xmlns:a16="http://schemas.microsoft.com/office/drawing/2014/main" id="{88AD1A8A-CA78-C7CB-2010-D7AA1EE8FF3D}"/>
              </a:ext>
            </a:extLst>
          </p:cNvPr>
          <p:cNvSpPr>
            <a:spLocks noGrp="1"/>
          </p:cNvSpPr>
          <p:nvPr>
            <p:ph type="pic" sz="quarter" idx="136" hasCustomPrompt="1"/>
          </p:nvPr>
        </p:nvSpPr>
        <p:spPr>
          <a:xfrm>
            <a:off x="9824617"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2" name="Text Placeholder 62">
            <a:extLst>
              <a:ext uri="{FF2B5EF4-FFF2-40B4-BE49-F238E27FC236}">
                <a16:creationId xmlns:a16="http://schemas.microsoft.com/office/drawing/2014/main" id="{B4F4285B-C436-ED7A-FDAE-551209178AEF}"/>
              </a:ext>
            </a:extLst>
          </p:cNvPr>
          <p:cNvSpPr>
            <a:spLocks noGrp="1"/>
          </p:cNvSpPr>
          <p:nvPr>
            <p:ph type="body" sz="quarter" idx="133" hasCustomPrompt="1"/>
          </p:nvPr>
        </p:nvSpPr>
        <p:spPr>
          <a:xfrm>
            <a:off x="9638550"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6" name="Picture Placeholder 117">
            <a:extLst>
              <a:ext uri="{FF2B5EF4-FFF2-40B4-BE49-F238E27FC236}">
                <a16:creationId xmlns:a16="http://schemas.microsoft.com/office/drawing/2014/main" id="{3442A2B8-4C81-01FC-483E-F5BA115F6D54}"/>
              </a:ext>
            </a:extLst>
          </p:cNvPr>
          <p:cNvSpPr>
            <a:spLocks noGrp="1"/>
          </p:cNvSpPr>
          <p:nvPr>
            <p:ph type="pic" sz="quarter" idx="137" hasCustomPrompt="1"/>
          </p:nvPr>
        </p:nvSpPr>
        <p:spPr>
          <a:xfrm>
            <a:off x="10870795"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3" name="Text Placeholder 62">
            <a:extLst>
              <a:ext uri="{FF2B5EF4-FFF2-40B4-BE49-F238E27FC236}">
                <a16:creationId xmlns:a16="http://schemas.microsoft.com/office/drawing/2014/main" id="{CD9A5B3E-AA69-32B9-3E3F-971986E16FBF}"/>
              </a:ext>
            </a:extLst>
          </p:cNvPr>
          <p:cNvSpPr>
            <a:spLocks noGrp="1"/>
          </p:cNvSpPr>
          <p:nvPr>
            <p:ph type="body" sz="quarter" idx="134" hasCustomPrompt="1"/>
          </p:nvPr>
        </p:nvSpPr>
        <p:spPr>
          <a:xfrm>
            <a:off x="10684728"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 name="Text Placeholder 130">
            <a:extLst>
              <a:ext uri="{FF2B5EF4-FFF2-40B4-BE49-F238E27FC236}">
                <a16:creationId xmlns:a16="http://schemas.microsoft.com/office/drawing/2014/main" id="{2CB9F5C1-B62A-8348-C1F9-9C77B311E977}"/>
              </a:ext>
            </a:extLst>
          </p:cNvPr>
          <p:cNvSpPr>
            <a:spLocks noGrp="1"/>
          </p:cNvSpPr>
          <p:nvPr>
            <p:ph type="body" sz="quarter" idx="138" hasCustomPrompt="1"/>
          </p:nvPr>
        </p:nvSpPr>
        <p:spPr>
          <a:xfrm>
            <a:off x="6384144"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6" name="Picture Placeholder 117">
            <a:extLst>
              <a:ext uri="{FF2B5EF4-FFF2-40B4-BE49-F238E27FC236}">
                <a16:creationId xmlns:a16="http://schemas.microsoft.com/office/drawing/2014/main" id="{8FBB5F2B-B4CA-4F21-0331-A5C229F54EC0}"/>
              </a:ext>
            </a:extLst>
          </p:cNvPr>
          <p:cNvSpPr>
            <a:spLocks noGrp="1"/>
          </p:cNvSpPr>
          <p:nvPr>
            <p:ph type="pic" sz="quarter" idx="139" hasCustomPrompt="1"/>
          </p:nvPr>
        </p:nvSpPr>
        <p:spPr>
          <a:xfrm>
            <a:off x="7732260"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0" name="Text Placeholder 62">
            <a:extLst>
              <a:ext uri="{FF2B5EF4-FFF2-40B4-BE49-F238E27FC236}">
                <a16:creationId xmlns:a16="http://schemas.microsoft.com/office/drawing/2014/main" id="{2A1FC090-C369-5664-639B-16BEC651CB89}"/>
              </a:ext>
            </a:extLst>
          </p:cNvPr>
          <p:cNvSpPr>
            <a:spLocks noGrp="1"/>
          </p:cNvSpPr>
          <p:nvPr>
            <p:ph type="body" sz="quarter" idx="140" hasCustomPrompt="1"/>
          </p:nvPr>
        </p:nvSpPr>
        <p:spPr>
          <a:xfrm>
            <a:off x="7546193"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lumMod val="50000"/>
                  </a:schemeClr>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4" name="Picture Placeholder 117">
            <a:extLst>
              <a:ext uri="{FF2B5EF4-FFF2-40B4-BE49-F238E27FC236}">
                <a16:creationId xmlns:a16="http://schemas.microsoft.com/office/drawing/2014/main" id="{098CDCA7-E299-1606-3C06-EC3023A96D25}"/>
              </a:ext>
            </a:extLst>
          </p:cNvPr>
          <p:cNvSpPr>
            <a:spLocks noGrp="1"/>
          </p:cNvSpPr>
          <p:nvPr>
            <p:ph type="pic" sz="quarter" idx="144" hasCustomPrompt="1"/>
          </p:nvPr>
        </p:nvSpPr>
        <p:spPr>
          <a:xfrm>
            <a:off x="8778438"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1" name="Text Placeholder 62">
            <a:extLst>
              <a:ext uri="{FF2B5EF4-FFF2-40B4-BE49-F238E27FC236}">
                <a16:creationId xmlns:a16="http://schemas.microsoft.com/office/drawing/2014/main" id="{CB68AA12-0E7A-1305-1EC6-2AFAEBF91057}"/>
              </a:ext>
            </a:extLst>
          </p:cNvPr>
          <p:cNvSpPr>
            <a:spLocks noGrp="1"/>
          </p:cNvSpPr>
          <p:nvPr>
            <p:ph type="body" sz="quarter" idx="141" hasCustomPrompt="1"/>
          </p:nvPr>
        </p:nvSpPr>
        <p:spPr>
          <a:xfrm>
            <a:off x="8592371"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5" name="Picture Placeholder 117">
            <a:extLst>
              <a:ext uri="{FF2B5EF4-FFF2-40B4-BE49-F238E27FC236}">
                <a16:creationId xmlns:a16="http://schemas.microsoft.com/office/drawing/2014/main" id="{518720D3-1575-AEDB-9CAE-E660B675591F}"/>
              </a:ext>
            </a:extLst>
          </p:cNvPr>
          <p:cNvSpPr>
            <a:spLocks noGrp="1"/>
          </p:cNvSpPr>
          <p:nvPr>
            <p:ph type="pic" sz="quarter" idx="145" hasCustomPrompt="1"/>
          </p:nvPr>
        </p:nvSpPr>
        <p:spPr>
          <a:xfrm>
            <a:off x="9824617"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2" name="Text Placeholder 62">
            <a:extLst>
              <a:ext uri="{FF2B5EF4-FFF2-40B4-BE49-F238E27FC236}">
                <a16:creationId xmlns:a16="http://schemas.microsoft.com/office/drawing/2014/main" id="{A381800D-5D84-5F87-70BC-CE9C8D9E348D}"/>
              </a:ext>
            </a:extLst>
          </p:cNvPr>
          <p:cNvSpPr>
            <a:spLocks noGrp="1"/>
          </p:cNvSpPr>
          <p:nvPr>
            <p:ph type="body" sz="quarter" idx="142" hasCustomPrompt="1"/>
          </p:nvPr>
        </p:nvSpPr>
        <p:spPr>
          <a:xfrm>
            <a:off x="9638550"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6" name="Picture Placeholder 117">
            <a:extLst>
              <a:ext uri="{FF2B5EF4-FFF2-40B4-BE49-F238E27FC236}">
                <a16:creationId xmlns:a16="http://schemas.microsoft.com/office/drawing/2014/main" id="{2F32F786-BD20-5BCC-6B16-B5F66F54C952}"/>
              </a:ext>
            </a:extLst>
          </p:cNvPr>
          <p:cNvSpPr>
            <a:spLocks noGrp="1"/>
          </p:cNvSpPr>
          <p:nvPr>
            <p:ph type="pic" sz="quarter" idx="146" hasCustomPrompt="1"/>
          </p:nvPr>
        </p:nvSpPr>
        <p:spPr>
          <a:xfrm>
            <a:off x="10870795"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3" name="Text Placeholder 62">
            <a:extLst>
              <a:ext uri="{FF2B5EF4-FFF2-40B4-BE49-F238E27FC236}">
                <a16:creationId xmlns:a16="http://schemas.microsoft.com/office/drawing/2014/main" id="{EA87A21B-F1B1-4778-DF65-A3C1C45F40D2}"/>
              </a:ext>
            </a:extLst>
          </p:cNvPr>
          <p:cNvSpPr>
            <a:spLocks noGrp="1"/>
          </p:cNvSpPr>
          <p:nvPr>
            <p:ph type="body" sz="quarter" idx="143" hasCustomPrompt="1"/>
          </p:nvPr>
        </p:nvSpPr>
        <p:spPr>
          <a:xfrm>
            <a:off x="10684728"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Tree>
    <p:extLst>
      <p:ext uri="{BB962C8B-B14F-4D97-AF65-F5344CB8AC3E}">
        <p14:creationId xmlns:p14="http://schemas.microsoft.com/office/powerpoint/2010/main" val="23622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Text Placeholder 37">
            <a:extLst>
              <a:ext uri="{FF2B5EF4-FFF2-40B4-BE49-F238E27FC236}">
                <a16:creationId xmlns:a16="http://schemas.microsoft.com/office/drawing/2014/main" id="{989344A6-BB9B-2078-64DA-71C8083E24AB}"/>
              </a:ext>
            </a:extLst>
          </p:cNvPr>
          <p:cNvSpPr>
            <a:spLocks noGrp="1"/>
          </p:cNvSpPr>
          <p:nvPr>
            <p:ph type="body" sz="quarter" idx="59"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4" name="Text Placeholder 37">
            <a:extLst>
              <a:ext uri="{FF2B5EF4-FFF2-40B4-BE49-F238E27FC236}">
                <a16:creationId xmlns:a16="http://schemas.microsoft.com/office/drawing/2014/main" id="{933AB7CE-788A-2E69-809F-4FC56E9FC1C7}"/>
              </a:ext>
            </a:extLst>
          </p:cNvPr>
          <p:cNvSpPr>
            <a:spLocks noGrp="1"/>
          </p:cNvSpPr>
          <p:nvPr>
            <p:ph type="body" sz="quarter" idx="60" hasCustomPrompt="1"/>
          </p:nvPr>
        </p:nvSpPr>
        <p:spPr>
          <a:xfrm>
            <a:off x="457196"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5" name="Text Placeholder 37">
            <a:extLst>
              <a:ext uri="{FF2B5EF4-FFF2-40B4-BE49-F238E27FC236}">
                <a16:creationId xmlns:a16="http://schemas.microsoft.com/office/drawing/2014/main" id="{C1DCCAF0-45D6-0F34-F3A8-9949DCCFA6BC}"/>
              </a:ext>
            </a:extLst>
          </p:cNvPr>
          <p:cNvSpPr>
            <a:spLocks noGrp="1"/>
          </p:cNvSpPr>
          <p:nvPr>
            <p:ph type="body" sz="quarter" idx="61" hasCustomPrompt="1"/>
          </p:nvPr>
        </p:nvSpPr>
        <p:spPr>
          <a:xfrm>
            <a:off x="4349744"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 name="Text Placeholder 37">
            <a:extLst>
              <a:ext uri="{FF2B5EF4-FFF2-40B4-BE49-F238E27FC236}">
                <a16:creationId xmlns:a16="http://schemas.microsoft.com/office/drawing/2014/main" id="{6A26C5D3-A053-38EF-57FF-7E8BFAACA23A}"/>
              </a:ext>
            </a:extLst>
          </p:cNvPr>
          <p:cNvSpPr>
            <a:spLocks noGrp="1"/>
          </p:cNvSpPr>
          <p:nvPr>
            <p:ph type="body" sz="quarter" idx="62" hasCustomPrompt="1"/>
          </p:nvPr>
        </p:nvSpPr>
        <p:spPr>
          <a:xfrm>
            <a:off x="4349747"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7" name="Text Placeholder 37">
            <a:extLst>
              <a:ext uri="{FF2B5EF4-FFF2-40B4-BE49-F238E27FC236}">
                <a16:creationId xmlns:a16="http://schemas.microsoft.com/office/drawing/2014/main" id="{70A892B5-3458-8EE7-708B-76EEAA41253F}"/>
              </a:ext>
            </a:extLst>
          </p:cNvPr>
          <p:cNvSpPr>
            <a:spLocks noGrp="1"/>
          </p:cNvSpPr>
          <p:nvPr>
            <p:ph type="body" sz="quarter" idx="63" hasCustomPrompt="1"/>
          </p:nvPr>
        </p:nvSpPr>
        <p:spPr>
          <a:xfrm>
            <a:off x="8242292"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31" name="Rectangle: Top Corners Rounded 425">
            <a:extLst>
              <a:ext uri="{FF2B5EF4-FFF2-40B4-BE49-F238E27FC236}">
                <a16:creationId xmlns:a16="http://schemas.microsoft.com/office/drawing/2014/main" id="{BF9496CC-A82B-3E7E-36A9-C7A43A55BDA9}"/>
              </a:ext>
            </a:extLst>
          </p:cNvPr>
          <p:cNvSpPr/>
          <p:nvPr userDrawn="1"/>
        </p:nvSpPr>
        <p:spPr bwMode="auto">
          <a:xfrm rot="5400000" flipH="1" flipV="1">
            <a:off x="5838393"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Rectangle: Top Corners Rounded 425">
            <a:extLst>
              <a:ext uri="{FF2B5EF4-FFF2-40B4-BE49-F238E27FC236}">
                <a16:creationId xmlns:a16="http://schemas.microsoft.com/office/drawing/2014/main" id="{BD15049A-02FC-FE2A-4D05-5D988AC70742}"/>
              </a:ext>
            </a:extLst>
          </p:cNvPr>
          <p:cNvSpPr/>
          <p:nvPr userDrawn="1"/>
        </p:nvSpPr>
        <p:spPr bwMode="auto">
          <a:xfrm rot="5400000" flipH="1" flipV="1">
            <a:off x="1944668"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8785A81-9E16-87E0-84DD-54819F4D46CD}"/>
              </a:ext>
            </a:extLst>
          </p:cNvPr>
          <p:cNvSpPr txBox="1"/>
          <p:nvPr userDrawn="1"/>
        </p:nvSpPr>
        <p:spPr>
          <a:xfrm>
            <a:off x="1130299" y="4881743"/>
            <a:ext cx="2819400" cy="338554"/>
          </a:xfrm>
          <a:prstGeom prst="rect">
            <a:avLst/>
          </a:prstGeom>
          <a:noFill/>
        </p:spPr>
        <p:txBody>
          <a:bodyPr wrap="square">
            <a:spAutoFit/>
          </a:bodyPr>
          <a:lstStyle/>
          <a:p>
            <a:r>
              <a:rPr lang="en-US" sz="1600">
                <a:latin typeface="+mj-lt"/>
              </a:rPr>
              <a:t>Target Audience</a:t>
            </a:r>
          </a:p>
        </p:txBody>
      </p:sp>
      <p:grpSp>
        <p:nvGrpSpPr>
          <p:cNvPr id="12" name="Group 11">
            <a:extLst>
              <a:ext uri="{FF2B5EF4-FFF2-40B4-BE49-F238E27FC236}">
                <a16:creationId xmlns:a16="http://schemas.microsoft.com/office/drawing/2014/main" id="{F2F4DB03-BD63-2B22-B5A7-7398DDF6CA65}"/>
              </a:ext>
            </a:extLst>
          </p:cNvPr>
          <p:cNvGrpSpPr/>
          <p:nvPr userDrawn="1"/>
        </p:nvGrpSpPr>
        <p:grpSpPr>
          <a:xfrm>
            <a:off x="595314" y="4835955"/>
            <a:ext cx="430132" cy="430131"/>
            <a:chOff x="595313" y="5280754"/>
            <a:chExt cx="430132" cy="430131"/>
          </a:xfrm>
        </p:grpSpPr>
        <p:sp>
          <p:nvSpPr>
            <p:cNvPr id="13" name="Oval 12">
              <a:extLst>
                <a:ext uri="{FF2B5EF4-FFF2-40B4-BE49-F238E27FC236}">
                  <a16:creationId xmlns:a16="http://schemas.microsoft.com/office/drawing/2014/main" id="{68D5FD0D-CEB5-E38E-6B55-D9A033F6F12A}"/>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 name="Freeform: Shape 509">
              <a:extLst>
                <a:ext uri="{FF2B5EF4-FFF2-40B4-BE49-F238E27FC236}">
                  <a16:creationId xmlns:a16="http://schemas.microsoft.com/office/drawing/2014/main" id="{F1396614-3F88-4C26-94B6-048EAE7EE474}"/>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TextBox 8">
            <a:extLst>
              <a:ext uri="{FF2B5EF4-FFF2-40B4-BE49-F238E27FC236}">
                <a16:creationId xmlns:a16="http://schemas.microsoft.com/office/drawing/2014/main" id="{24E61F17-620A-2D5F-B7FD-CB830284D7DE}"/>
              </a:ext>
            </a:extLst>
          </p:cNvPr>
          <p:cNvSpPr txBox="1"/>
          <p:nvPr userDrawn="1"/>
        </p:nvSpPr>
        <p:spPr>
          <a:xfrm>
            <a:off x="5021668" y="4881743"/>
            <a:ext cx="2819400" cy="338554"/>
          </a:xfrm>
          <a:prstGeom prst="rect">
            <a:avLst/>
          </a:prstGeom>
          <a:noFill/>
        </p:spPr>
        <p:txBody>
          <a:bodyPr wrap="square">
            <a:spAutoFit/>
          </a:bodyPr>
          <a:lstStyle/>
          <a:p>
            <a:r>
              <a:rPr lang="en-US" sz="1600">
                <a:latin typeface="+mj-lt"/>
              </a:rPr>
              <a:t>Target Audience</a:t>
            </a:r>
          </a:p>
        </p:txBody>
      </p:sp>
      <p:grpSp>
        <p:nvGrpSpPr>
          <p:cNvPr id="15" name="Group 14">
            <a:extLst>
              <a:ext uri="{FF2B5EF4-FFF2-40B4-BE49-F238E27FC236}">
                <a16:creationId xmlns:a16="http://schemas.microsoft.com/office/drawing/2014/main" id="{00CCCDAE-68B0-34AA-5516-41525452E252}"/>
              </a:ext>
            </a:extLst>
          </p:cNvPr>
          <p:cNvGrpSpPr/>
          <p:nvPr userDrawn="1"/>
        </p:nvGrpSpPr>
        <p:grpSpPr>
          <a:xfrm>
            <a:off x="4491196" y="4835955"/>
            <a:ext cx="430132" cy="430131"/>
            <a:chOff x="595313" y="5280754"/>
            <a:chExt cx="430132" cy="430131"/>
          </a:xfrm>
        </p:grpSpPr>
        <p:sp>
          <p:nvSpPr>
            <p:cNvPr id="16" name="Oval 15">
              <a:extLst>
                <a:ext uri="{FF2B5EF4-FFF2-40B4-BE49-F238E27FC236}">
                  <a16:creationId xmlns:a16="http://schemas.microsoft.com/office/drawing/2014/main" id="{423F9CA3-09A6-C3F2-905A-E36ECBFC2F33}"/>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509">
              <a:extLst>
                <a:ext uri="{FF2B5EF4-FFF2-40B4-BE49-F238E27FC236}">
                  <a16:creationId xmlns:a16="http://schemas.microsoft.com/office/drawing/2014/main" id="{21DBA703-2EC4-6651-DDA3-EB21CFE9F232}"/>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2" name="Rectangle: Top Corners Rounded 425">
            <a:extLst>
              <a:ext uri="{FF2B5EF4-FFF2-40B4-BE49-F238E27FC236}">
                <a16:creationId xmlns:a16="http://schemas.microsoft.com/office/drawing/2014/main" id="{9CA05137-4FE0-B235-AE09-511E3A8FB90E}"/>
              </a:ext>
            </a:extLst>
          </p:cNvPr>
          <p:cNvSpPr/>
          <p:nvPr userDrawn="1"/>
        </p:nvSpPr>
        <p:spPr bwMode="auto">
          <a:xfrm rot="5400000" flipH="1" flipV="1">
            <a:off x="9730941" y="3304770"/>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3E79605B-B972-FBD5-ED28-EA2342A2E698}"/>
              </a:ext>
            </a:extLst>
          </p:cNvPr>
          <p:cNvSpPr txBox="1"/>
          <p:nvPr userDrawn="1"/>
        </p:nvSpPr>
        <p:spPr>
          <a:xfrm>
            <a:off x="8915401" y="4881743"/>
            <a:ext cx="2819400" cy="338554"/>
          </a:xfrm>
          <a:prstGeom prst="rect">
            <a:avLst/>
          </a:prstGeom>
          <a:noFill/>
        </p:spPr>
        <p:txBody>
          <a:bodyPr wrap="square">
            <a:spAutoFit/>
          </a:bodyPr>
          <a:lstStyle/>
          <a:p>
            <a:r>
              <a:rPr lang="en-US" sz="1600">
                <a:latin typeface="+mj-lt"/>
              </a:rPr>
              <a:t>Target Audience</a:t>
            </a:r>
          </a:p>
        </p:txBody>
      </p:sp>
      <p:grpSp>
        <p:nvGrpSpPr>
          <p:cNvPr id="19" name="Group 18">
            <a:extLst>
              <a:ext uri="{FF2B5EF4-FFF2-40B4-BE49-F238E27FC236}">
                <a16:creationId xmlns:a16="http://schemas.microsoft.com/office/drawing/2014/main" id="{D2312E83-F1F7-D6DC-10F1-89CC8BA5A4CD}"/>
              </a:ext>
            </a:extLst>
          </p:cNvPr>
          <p:cNvGrpSpPr/>
          <p:nvPr userDrawn="1"/>
        </p:nvGrpSpPr>
        <p:grpSpPr>
          <a:xfrm>
            <a:off x="8378866" y="4835955"/>
            <a:ext cx="430132" cy="430131"/>
            <a:chOff x="595313" y="5280754"/>
            <a:chExt cx="430132" cy="430131"/>
          </a:xfrm>
        </p:grpSpPr>
        <p:sp>
          <p:nvSpPr>
            <p:cNvPr id="20" name="Oval 19">
              <a:extLst>
                <a:ext uri="{FF2B5EF4-FFF2-40B4-BE49-F238E27FC236}">
                  <a16:creationId xmlns:a16="http://schemas.microsoft.com/office/drawing/2014/main" id="{EF1144F5-2E51-9007-928E-F0DDA659E1D6}"/>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Freeform: Shape 509">
              <a:extLst>
                <a:ext uri="{FF2B5EF4-FFF2-40B4-BE49-F238E27FC236}">
                  <a16:creationId xmlns:a16="http://schemas.microsoft.com/office/drawing/2014/main" id="{CA9D3885-C716-E82E-D97B-B33977F4FDBE}"/>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4" name="Text Placeholder 37">
            <a:extLst>
              <a:ext uri="{FF2B5EF4-FFF2-40B4-BE49-F238E27FC236}">
                <a16:creationId xmlns:a16="http://schemas.microsoft.com/office/drawing/2014/main" id="{A1135C7A-C0DE-6941-1043-B6F3A1B90002}"/>
              </a:ext>
            </a:extLst>
          </p:cNvPr>
          <p:cNvSpPr>
            <a:spLocks noGrp="1"/>
          </p:cNvSpPr>
          <p:nvPr>
            <p:ph type="body" sz="quarter" idx="64" hasCustomPrompt="1"/>
          </p:nvPr>
        </p:nvSpPr>
        <p:spPr>
          <a:xfrm>
            <a:off x="457197"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5" name="Text Placeholder 37">
            <a:extLst>
              <a:ext uri="{FF2B5EF4-FFF2-40B4-BE49-F238E27FC236}">
                <a16:creationId xmlns:a16="http://schemas.microsoft.com/office/drawing/2014/main" id="{FFD858AF-40EE-DB75-C6FC-B3A959636DF7}"/>
              </a:ext>
            </a:extLst>
          </p:cNvPr>
          <p:cNvSpPr>
            <a:spLocks noGrp="1"/>
          </p:cNvSpPr>
          <p:nvPr>
            <p:ph type="body" sz="quarter" idx="65" hasCustomPrompt="1"/>
          </p:nvPr>
        </p:nvSpPr>
        <p:spPr>
          <a:xfrm>
            <a:off x="4349745"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6" name="Text Placeholder 37">
            <a:extLst>
              <a:ext uri="{FF2B5EF4-FFF2-40B4-BE49-F238E27FC236}">
                <a16:creationId xmlns:a16="http://schemas.microsoft.com/office/drawing/2014/main" id="{AD17FCE1-832F-ABE2-4432-B02C8D73F3C5}"/>
              </a:ext>
            </a:extLst>
          </p:cNvPr>
          <p:cNvSpPr>
            <a:spLocks noGrp="1"/>
          </p:cNvSpPr>
          <p:nvPr>
            <p:ph type="body" sz="quarter" idx="66" hasCustomPrompt="1"/>
          </p:nvPr>
        </p:nvSpPr>
        <p:spPr>
          <a:xfrm>
            <a:off x="8242290"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Tree>
    <p:extLst>
      <p:ext uri="{BB962C8B-B14F-4D97-AF65-F5344CB8AC3E}">
        <p14:creationId xmlns:p14="http://schemas.microsoft.com/office/powerpoint/2010/main" val="9086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 uri="{C183D7F6-B498-43B3-948B-1728B52AA6E4}">
                <adec:decorative xmlns:adec="http://schemas.microsoft.com/office/drawing/2017/decorative" val="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 uri="{C183D7F6-B498-43B3-948B-1728B52AA6E4}">
                <adec:decorative xmlns:adec="http://schemas.microsoft.com/office/drawing/2017/decorative" val="1"/>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6" name="Rectangle: Rounded Corners 25">
            <a:extLst>
              <a:ext uri="{FF2B5EF4-FFF2-40B4-BE49-F238E27FC236}">
                <a16:creationId xmlns:a16="http://schemas.microsoft.com/office/drawing/2014/main" id="{D56FD5DD-A67B-9443-0072-FCBF3524649B}"/>
              </a:ext>
              <a:ext uri="{C183D7F6-B498-43B3-948B-1728B52AA6E4}">
                <adec:decorative xmlns:adec="http://schemas.microsoft.com/office/drawing/2017/decorative" val="1"/>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Freeform 16">
            <a:extLst>
              <a:ext uri="{FF2B5EF4-FFF2-40B4-BE49-F238E27FC236}">
                <a16:creationId xmlns:a16="http://schemas.microsoft.com/office/drawing/2014/main" id="{7C8C7C73-0CFC-477A-38E3-76BF747E65BF}"/>
              </a:ext>
              <a:ext uri="{C183D7F6-B498-43B3-948B-1728B52AA6E4}">
                <adec:decorative xmlns:adec="http://schemas.microsoft.com/office/drawing/2017/decorative" val="1"/>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9" name="Rectangle: Rounded Corners 58">
            <a:extLst>
              <a:ext uri="{FF2B5EF4-FFF2-40B4-BE49-F238E27FC236}">
                <a16:creationId xmlns:a16="http://schemas.microsoft.com/office/drawing/2014/main" id="{2F8E0A91-DC03-0C81-F772-74F70377AFF5}"/>
              </a:ext>
              <a:ext uri="{C183D7F6-B498-43B3-948B-1728B52AA6E4}">
                <adec:decorative xmlns:adec="http://schemas.microsoft.com/office/drawing/2017/decorative" val="1"/>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Freeform 16">
            <a:extLst>
              <a:ext uri="{FF2B5EF4-FFF2-40B4-BE49-F238E27FC236}">
                <a16:creationId xmlns:a16="http://schemas.microsoft.com/office/drawing/2014/main" id="{AFE306DE-9506-6CB7-8648-C030346815CA}"/>
              </a:ext>
              <a:ext uri="{C183D7F6-B498-43B3-948B-1728B52AA6E4}">
                <adec:decorative xmlns:adec="http://schemas.microsoft.com/office/drawing/2017/decorative" val="1"/>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4" name="Rectangle: Rounded Corners 63">
            <a:extLst>
              <a:ext uri="{FF2B5EF4-FFF2-40B4-BE49-F238E27FC236}">
                <a16:creationId xmlns:a16="http://schemas.microsoft.com/office/drawing/2014/main" id="{A397A951-2B8A-E88E-13CD-398516C8CD58}"/>
              </a:ext>
              <a:ext uri="{C183D7F6-B498-43B3-948B-1728B52AA6E4}">
                <adec:decorative xmlns:adec="http://schemas.microsoft.com/office/drawing/2017/decorative" val="1"/>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6" name="Freeform: Shape 65">
            <a:extLst>
              <a:ext uri="{FF2B5EF4-FFF2-40B4-BE49-F238E27FC236}">
                <a16:creationId xmlns:a16="http://schemas.microsoft.com/office/drawing/2014/main" id="{4F6DFE84-CC17-B639-E036-A4C32834F85A}"/>
              </a:ext>
              <a:ext uri="{C183D7F6-B498-43B3-948B-1728B52AA6E4}">
                <adec:decorative xmlns:adec="http://schemas.microsoft.com/office/drawing/2017/decorative" val="1"/>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 uri="{C183D7F6-B498-43B3-948B-1728B52AA6E4}">
                <adec:decorative xmlns:adec="http://schemas.microsoft.com/office/drawing/2017/decorative" val="1"/>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 uri="{C183D7F6-B498-43B3-948B-1728B52AA6E4}">
                <adec:decorative xmlns:adec="http://schemas.microsoft.com/office/drawing/2017/decorative" val="1"/>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 uri="{C183D7F6-B498-43B3-948B-1728B52AA6E4}">
                <adec:decorative xmlns:adec="http://schemas.microsoft.com/office/drawing/2017/decorative" val="1"/>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1" name="Rectangle: Top Corners Rounded 425">
            <a:extLst>
              <a:ext uri="{FF2B5EF4-FFF2-40B4-BE49-F238E27FC236}">
                <a16:creationId xmlns:a16="http://schemas.microsoft.com/office/drawing/2014/main" id="{BF9496CC-A82B-3E7E-36A9-C7A43A55BDA9}"/>
              </a:ext>
              <a:ext uri="{C183D7F6-B498-43B3-948B-1728B52AA6E4}">
                <adec:decorative xmlns:adec="http://schemas.microsoft.com/office/drawing/2017/decorative" val="1"/>
              </a:ext>
            </a:extLst>
          </p:cNvPr>
          <p:cNvSpPr/>
          <p:nvPr userDrawn="1"/>
        </p:nvSpPr>
        <p:spPr bwMode="auto">
          <a:xfrm rot="5400000" flipH="1" flipV="1">
            <a:off x="5838393"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Rectangle: Top Corners Rounded 425">
            <a:extLst>
              <a:ext uri="{FF2B5EF4-FFF2-40B4-BE49-F238E27FC236}">
                <a16:creationId xmlns:a16="http://schemas.microsoft.com/office/drawing/2014/main" id="{BD15049A-02FC-FE2A-4D05-5D988AC70742}"/>
              </a:ext>
              <a:ext uri="{C183D7F6-B498-43B3-948B-1728B52AA6E4}">
                <adec:decorative xmlns:adec="http://schemas.microsoft.com/office/drawing/2017/decorative" val="1"/>
              </a:ext>
            </a:extLst>
          </p:cNvPr>
          <p:cNvSpPr/>
          <p:nvPr userDrawn="1"/>
        </p:nvSpPr>
        <p:spPr bwMode="auto">
          <a:xfrm rot="5400000" flipH="1" flipV="1">
            <a:off x="1944668"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2" name="Rectangle: Top Corners Rounded 425">
            <a:extLst>
              <a:ext uri="{FF2B5EF4-FFF2-40B4-BE49-F238E27FC236}">
                <a16:creationId xmlns:a16="http://schemas.microsoft.com/office/drawing/2014/main" id="{9CA05137-4FE0-B235-AE09-511E3A8FB90E}"/>
              </a:ext>
              <a:ext uri="{C183D7F6-B498-43B3-948B-1728B52AA6E4}">
                <adec:decorative xmlns:adec="http://schemas.microsoft.com/office/drawing/2017/decorative" val="1"/>
              </a:ext>
            </a:extLst>
          </p:cNvPr>
          <p:cNvSpPr/>
          <p:nvPr userDrawn="1"/>
        </p:nvSpPr>
        <p:spPr bwMode="auto">
          <a:xfrm rot="5400000" flipH="1" flipV="1">
            <a:off x="9730941" y="3304770"/>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 name="Text Placeholder 37">
            <a:extLst>
              <a:ext uri="{FF2B5EF4-FFF2-40B4-BE49-F238E27FC236}">
                <a16:creationId xmlns:a16="http://schemas.microsoft.com/office/drawing/2014/main" id="{989344A6-BB9B-2078-64DA-71C8083E24AB}"/>
              </a:ext>
            </a:extLst>
          </p:cNvPr>
          <p:cNvSpPr>
            <a:spLocks noGrp="1"/>
          </p:cNvSpPr>
          <p:nvPr>
            <p:ph type="body" sz="quarter" idx="59"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Products</a:t>
            </a:r>
          </a:p>
        </p:txBody>
      </p:sp>
      <p:sp>
        <p:nvSpPr>
          <p:cNvPr id="4" name="Text Placeholder 37">
            <a:extLst>
              <a:ext uri="{FF2B5EF4-FFF2-40B4-BE49-F238E27FC236}">
                <a16:creationId xmlns:a16="http://schemas.microsoft.com/office/drawing/2014/main" id="{933AB7CE-788A-2E69-809F-4FC56E9FC1C7}"/>
              </a:ext>
            </a:extLst>
          </p:cNvPr>
          <p:cNvSpPr>
            <a:spLocks noGrp="1"/>
          </p:cNvSpPr>
          <p:nvPr>
            <p:ph type="body" sz="quarter" idx="60" hasCustomPrompt="1"/>
          </p:nvPr>
        </p:nvSpPr>
        <p:spPr>
          <a:xfrm>
            <a:off x="457196"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details</a:t>
            </a:r>
          </a:p>
          <a:p>
            <a:pPr lvl="0"/>
            <a:r>
              <a:rPr lang="en-US"/>
              <a:t>Insert details</a:t>
            </a:r>
          </a:p>
          <a:p>
            <a:pPr lvl="0"/>
            <a:r>
              <a:rPr lang="en-US"/>
              <a:t>Insert details</a:t>
            </a:r>
          </a:p>
          <a:p>
            <a:pPr lvl="0"/>
            <a:r>
              <a:rPr lang="en-US"/>
              <a:t>Insert details</a:t>
            </a:r>
          </a:p>
        </p:txBody>
      </p:sp>
      <p:sp>
        <p:nvSpPr>
          <p:cNvPr id="34" name="Text Placeholder 37">
            <a:extLst>
              <a:ext uri="{FF2B5EF4-FFF2-40B4-BE49-F238E27FC236}">
                <a16:creationId xmlns:a16="http://schemas.microsoft.com/office/drawing/2014/main" id="{A1135C7A-C0DE-6941-1043-B6F3A1B90002}"/>
              </a:ext>
            </a:extLst>
          </p:cNvPr>
          <p:cNvSpPr>
            <a:spLocks noGrp="1"/>
          </p:cNvSpPr>
          <p:nvPr>
            <p:ph type="body" sz="quarter" idx="64" hasCustomPrompt="1"/>
          </p:nvPr>
        </p:nvSpPr>
        <p:spPr>
          <a:xfrm>
            <a:off x="457197"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target</a:t>
            </a:r>
            <a:endParaRPr lang="en-US"/>
          </a:p>
          <a:p>
            <a:pPr lvl="0"/>
            <a:r>
              <a:rPr lang="en-US"/>
              <a:t>Insert </a:t>
            </a:r>
            <a:r>
              <a:rPr lang="en-US">
                <a:cs typeface="Segoe UI"/>
              </a:rPr>
              <a:t>target</a:t>
            </a:r>
            <a:endParaRPr lang="en-US"/>
          </a:p>
          <a:p>
            <a:pPr lvl="0"/>
            <a:r>
              <a:rPr lang="en-US"/>
              <a:t>Insert </a:t>
            </a:r>
            <a:r>
              <a:rPr lang="en-US">
                <a:cs typeface="Segoe UI"/>
              </a:rPr>
              <a:t>target</a:t>
            </a:r>
            <a:endParaRPr lang="en-US"/>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 name="Text Placeholder 37">
            <a:extLst>
              <a:ext uri="{FF2B5EF4-FFF2-40B4-BE49-F238E27FC236}">
                <a16:creationId xmlns:a16="http://schemas.microsoft.com/office/drawing/2014/main" id="{6A26C5D3-A053-38EF-57FF-7E8BFAACA23A}"/>
              </a:ext>
            </a:extLst>
          </p:cNvPr>
          <p:cNvSpPr>
            <a:spLocks noGrp="1"/>
          </p:cNvSpPr>
          <p:nvPr>
            <p:ph type="body" sz="quarter" idx="62" hasCustomPrompt="1"/>
          </p:nvPr>
        </p:nvSpPr>
        <p:spPr>
          <a:xfrm>
            <a:off x="4349747"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Products</a:t>
            </a:r>
          </a:p>
        </p:txBody>
      </p:sp>
      <p:sp>
        <p:nvSpPr>
          <p:cNvPr id="5" name="Text Placeholder 37">
            <a:extLst>
              <a:ext uri="{FF2B5EF4-FFF2-40B4-BE49-F238E27FC236}">
                <a16:creationId xmlns:a16="http://schemas.microsoft.com/office/drawing/2014/main" id="{C1DCCAF0-45D6-0F34-F3A8-9949DCCFA6BC}"/>
              </a:ext>
            </a:extLst>
          </p:cNvPr>
          <p:cNvSpPr>
            <a:spLocks noGrp="1"/>
          </p:cNvSpPr>
          <p:nvPr>
            <p:ph type="body" sz="quarter" idx="61" hasCustomPrompt="1"/>
          </p:nvPr>
        </p:nvSpPr>
        <p:spPr>
          <a:xfrm>
            <a:off x="4349744"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details</a:t>
            </a:r>
          </a:p>
          <a:p>
            <a:pPr lvl="0"/>
            <a:r>
              <a:rPr lang="en-US"/>
              <a:t>Insert details</a:t>
            </a:r>
          </a:p>
          <a:p>
            <a:pPr lvl="0"/>
            <a:r>
              <a:rPr lang="en-US"/>
              <a:t>Insert details</a:t>
            </a:r>
          </a:p>
          <a:p>
            <a:pPr lvl="0"/>
            <a:r>
              <a:rPr lang="en-US"/>
              <a:t>Insert details</a:t>
            </a:r>
          </a:p>
        </p:txBody>
      </p:sp>
      <p:sp>
        <p:nvSpPr>
          <p:cNvPr id="35" name="Text Placeholder 37">
            <a:extLst>
              <a:ext uri="{FF2B5EF4-FFF2-40B4-BE49-F238E27FC236}">
                <a16:creationId xmlns:a16="http://schemas.microsoft.com/office/drawing/2014/main" id="{FFD858AF-40EE-DB75-C6FC-B3A959636DF7}"/>
              </a:ext>
            </a:extLst>
          </p:cNvPr>
          <p:cNvSpPr>
            <a:spLocks noGrp="1"/>
          </p:cNvSpPr>
          <p:nvPr>
            <p:ph type="body" sz="quarter" idx="65" hasCustomPrompt="1"/>
          </p:nvPr>
        </p:nvSpPr>
        <p:spPr>
          <a:xfrm>
            <a:off x="4349745"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target</a:t>
            </a:r>
            <a:endParaRPr lang="en-US"/>
          </a:p>
          <a:p>
            <a:pPr lvl="0"/>
            <a:r>
              <a:rPr lang="en-US"/>
              <a:t>Insert </a:t>
            </a:r>
            <a:r>
              <a:rPr lang="en-US">
                <a:cs typeface="Segoe UI"/>
              </a:rPr>
              <a:t>target</a:t>
            </a:r>
            <a:endParaRPr lang="en-US"/>
          </a:p>
          <a:p>
            <a:pPr lvl="0"/>
            <a:r>
              <a:rPr lang="en-US"/>
              <a:t>Insert </a:t>
            </a:r>
            <a:r>
              <a:rPr lang="en-US">
                <a:cs typeface="Segoe UI"/>
              </a:rPr>
              <a:t>target</a:t>
            </a:r>
            <a:endParaRPr lang="en-US"/>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7" name="Text Placeholder 37">
            <a:extLst>
              <a:ext uri="{FF2B5EF4-FFF2-40B4-BE49-F238E27FC236}">
                <a16:creationId xmlns:a16="http://schemas.microsoft.com/office/drawing/2014/main" id="{70A892B5-3458-8EE7-708B-76EEAA41253F}"/>
              </a:ext>
            </a:extLst>
          </p:cNvPr>
          <p:cNvSpPr>
            <a:spLocks noGrp="1"/>
          </p:cNvSpPr>
          <p:nvPr>
            <p:ph type="body" sz="quarter" idx="63" hasCustomPrompt="1"/>
          </p:nvPr>
        </p:nvSpPr>
        <p:spPr>
          <a:xfrm>
            <a:off x="8242292"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Products</a:t>
            </a: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details</a:t>
            </a:r>
          </a:p>
          <a:p>
            <a:pPr lvl="0"/>
            <a:r>
              <a:rPr lang="en-US"/>
              <a:t>Insert details</a:t>
            </a:r>
          </a:p>
          <a:p>
            <a:pPr lvl="0"/>
            <a:r>
              <a:rPr lang="en-US"/>
              <a:t>Insert details</a:t>
            </a:r>
          </a:p>
          <a:p>
            <a:pPr lvl="0"/>
            <a:r>
              <a:rPr lang="en-US"/>
              <a:t>Insert details</a:t>
            </a:r>
          </a:p>
        </p:txBody>
      </p:sp>
      <p:sp>
        <p:nvSpPr>
          <p:cNvPr id="36" name="Text Placeholder 37">
            <a:extLst>
              <a:ext uri="{FF2B5EF4-FFF2-40B4-BE49-F238E27FC236}">
                <a16:creationId xmlns:a16="http://schemas.microsoft.com/office/drawing/2014/main" id="{AD17FCE1-832F-ABE2-4432-B02C8D73F3C5}"/>
              </a:ext>
            </a:extLst>
          </p:cNvPr>
          <p:cNvSpPr>
            <a:spLocks noGrp="1"/>
          </p:cNvSpPr>
          <p:nvPr>
            <p:ph type="body" sz="quarter" idx="66" hasCustomPrompt="1"/>
          </p:nvPr>
        </p:nvSpPr>
        <p:spPr>
          <a:xfrm>
            <a:off x="8242290"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target</a:t>
            </a:r>
            <a:endParaRPr lang="en-US"/>
          </a:p>
          <a:p>
            <a:pPr lvl="0"/>
            <a:r>
              <a:rPr lang="en-US"/>
              <a:t>Insert </a:t>
            </a:r>
            <a:r>
              <a:rPr lang="en-US">
                <a:cs typeface="Segoe UI"/>
              </a:rPr>
              <a:t>target</a:t>
            </a:r>
            <a:endParaRPr lang="en-US"/>
          </a:p>
          <a:p>
            <a:pPr lvl="0"/>
            <a:r>
              <a:rPr lang="en-US"/>
              <a:t>Insert </a:t>
            </a:r>
            <a:r>
              <a:rPr lang="en-US">
                <a:cs typeface="Segoe UI"/>
              </a:rPr>
              <a:t>target</a:t>
            </a:r>
            <a:endParaRPr lang="en-US"/>
          </a:p>
        </p:txBody>
      </p:sp>
    </p:spTree>
    <p:extLst>
      <p:ext uri="{BB962C8B-B14F-4D97-AF65-F5344CB8AC3E}">
        <p14:creationId xmlns:p14="http://schemas.microsoft.com/office/powerpoint/2010/main" val="3197391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oundRect">
            <a:avLst>
              <a:gd name="adj" fmla="val 3589"/>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Oval 17">
            <a:extLst>
              <a:ext uri="{FF2B5EF4-FFF2-40B4-BE49-F238E27FC236}">
                <a16:creationId xmlns:a16="http://schemas.microsoft.com/office/drawing/2014/main" id="{02BD4B79-72A8-3CD1-C0DB-A187AE0202B8}"/>
              </a:ext>
            </a:extLst>
          </p:cNvPr>
          <p:cNvSpPr/>
          <p:nvPr userDrawn="1"/>
        </p:nvSpPr>
        <p:spPr bwMode="auto">
          <a:xfrm>
            <a:off x="388978" y="3790951"/>
            <a:ext cx="767202" cy="76720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Oval 18">
            <a:extLst>
              <a:ext uri="{FF2B5EF4-FFF2-40B4-BE49-F238E27FC236}">
                <a16:creationId xmlns:a16="http://schemas.microsoft.com/office/drawing/2014/main" id="{39D13BA3-2DF2-472C-EEA5-D1B907F51981}"/>
              </a:ext>
            </a:extLst>
          </p:cNvPr>
          <p:cNvSpPr/>
          <p:nvPr userDrawn="1"/>
        </p:nvSpPr>
        <p:spPr bwMode="auto">
          <a:xfrm>
            <a:off x="4172950" y="3790951"/>
            <a:ext cx="767202" cy="76720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Oval 27">
            <a:extLst>
              <a:ext uri="{FF2B5EF4-FFF2-40B4-BE49-F238E27FC236}">
                <a16:creationId xmlns:a16="http://schemas.microsoft.com/office/drawing/2014/main" id="{1CD19E0C-BE5D-AAEE-847A-EE386EA2253B}"/>
              </a:ext>
            </a:extLst>
          </p:cNvPr>
          <p:cNvSpPr/>
          <p:nvPr userDrawn="1"/>
        </p:nvSpPr>
        <p:spPr bwMode="auto">
          <a:xfrm>
            <a:off x="8010176" y="3790951"/>
            <a:ext cx="767202" cy="76720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152400" dist="38100" dir="5400000" sx="101000" sy="101000" algn="t"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8" y="1156384"/>
            <a:ext cx="6683831"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0" i="0" u="none" strike="noStrike" cap="none" spc="300" normalizeH="0" dirty="0">
                <a:ln>
                  <a:noFill/>
                </a:ln>
                <a:solidFill>
                  <a:schemeClr val="accent3"/>
                </a:solidFill>
                <a:effectLst/>
                <a:uLnTx/>
                <a:uFillTx/>
                <a:latin typeface="+mj-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ln w="9525" cap="rnd">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noProof="0" err="1">
              <a:gradFill>
                <a:gsLst>
                  <a:gs pos="0">
                    <a:srgbClr val="FFFFFF"/>
                  </a:gs>
                  <a:gs pos="100000">
                    <a:srgbClr val="FFFFFF"/>
                  </a:gs>
                </a:gsLst>
                <a:lin ang="5400000" scaled="0"/>
              </a:gradFill>
              <a:cs typeface="Segoe UI" pitchFamily="34" charset="0"/>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114149" y="1668910"/>
            <a:ext cx="856325" cy="335476"/>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15240" tIns="15240" rIns="15240" bIns="1524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mj-lt"/>
                <a:ea typeface="+mn-ea"/>
                <a:cs typeface="+mn-cs"/>
              </a:rPr>
              <a:t>Technical</a:t>
            </a:r>
            <a:br>
              <a:rPr kumimoji="0" lang="en-US" sz="1100" b="1" i="0" u="none" strike="noStrike" kern="1200" cap="none" spc="0" normalizeH="0" baseline="0" noProof="0">
                <a:ln>
                  <a:noFill/>
                </a:ln>
                <a:solidFill>
                  <a:schemeClr val="tx1"/>
                </a:solidFill>
                <a:effectLst/>
                <a:uLnTx/>
                <a:uFillTx/>
                <a:latin typeface="+mj-lt"/>
                <a:ea typeface="+mn-ea"/>
                <a:cs typeface="+mn-cs"/>
              </a:rPr>
            </a:br>
            <a:r>
              <a:rPr kumimoji="0" lang="en-US" sz="1100" b="1" i="0" u="none" strike="noStrike" kern="1200" cap="none" spc="0" normalizeH="0" baseline="0" noProof="0">
                <a:ln>
                  <a:noFill/>
                </a:ln>
                <a:solidFill>
                  <a:schemeClr val="tx1"/>
                </a:solidFill>
                <a:effectLst/>
                <a:uLnTx/>
                <a:uFillTx/>
                <a:latin typeface="+mj-lt"/>
                <a:ea typeface="+mn-ea"/>
                <a:cs typeface="+mn-cs"/>
              </a:rPr>
              <a:t>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87502" y="666774"/>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mn-lt"/>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28411" y="2940970"/>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mn-lt"/>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1127293" y="1745084"/>
            <a:ext cx="534121" cy="183127"/>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none" lIns="15240" tIns="15240" rIns="15240" bIns="15240" numCol="1" spcCol="1270" anchor="ctr" anchorCtr="0">
            <a:sp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mj-lt"/>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14900" y="1444404"/>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87502" y="861103"/>
            <a:ext cx="1951090" cy="1951090"/>
          </a:xfrm>
          <a:prstGeom prst="arc">
            <a:avLst>
              <a:gd name="adj1" fmla="val 12078581"/>
              <a:gd name="adj2" fmla="val 20377934"/>
            </a:avLst>
          </a:prstGeom>
          <a:ln w="381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7" name="Arc 26">
            <a:extLst>
              <a:ext uri="{FF2B5EF4-FFF2-40B4-BE49-F238E27FC236}">
                <a16:creationId xmlns:a16="http://schemas.microsoft.com/office/drawing/2014/main" id="{D5C9EF17-A7CF-C9F3-4546-C45EB471043D}"/>
              </a:ext>
            </a:extLst>
          </p:cNvPr>
          <p:cNvSpPr/>
          <p:nvPr/>
        </p:nvSpPr>
        <p:spPr>
          <a:xfrm>
            <a:off x="9487502" y="861103"/>
            <a:ext cx="1951090" cy="1951090"/>
          </a:xfrm>
          <a:prstGeom prst="arc">
            <a:avLst>
              <a:gd name="adj1" fmla="val 1039281"/>
              <a:gd name="adj2" fmla="val 9796226"/>
            </a:avLst>
          </a:prstGeom>
          <a:ln w="381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hasCustomPrompt="1"/>
          </p:nvPr>
        </p:nvSpPr>
        <p:spPr>
          <a:xfrm>
            <a:off x="457199" y="289511"/>
            <a:ext cx="6683831" cy="738664"/>
          </a:xfrm>
        </p:spPr>
        <p:txBody>
          <a:bodyPr vert="horz" wrap="square" lIns="0" tIns="91440" rIns="0" bIns="91440" rtlCol="0" anchor="t">
            <a:noAutofit/>
          </a:bodyPr>
          <a:lstStyle>
            <a:lvl1pPr marL="0" algn="l" defTabSz="914367" rtl="0" eaLnBrk="1" latinLnBrk="0" hangingPunct="1">
              <a:lnSpc>
                <a:spcPct val="90000"/>
              </a:lnSpc>
              <a:spcBef>
                <a:spcPct val="0"/>
              </a:spcBef>
              <a:buNone/>
              <a:defRPr lang="en-US" sz="4000" b="0" kern="1200" cap="none" spc="300" baseline="0" dirty="0">
                <a:ln w="3175">
                  <a:noFill/>
                </a:ln>
                <a:solidFill>
                  <a:schemeClr val="accent5"/>
                </a:solidFill>
                <a:effectLst/>
                <a:latin typeface="+mj-lt"/>
                <a:ea typeface="+mn-ea"/>
                <a:cs typeface="Segoe UI" pitchFamily="34" charset="0"/>
              </a:defRPr>
            </a:lvl1pPr>
          </a:lstStyle>
          <a:p>
            <a:r>
              <a:rPr lang="en-US" spc="300">
                <a:solidFill>
                  <a:schemeClr val="accent5"/>
                </a:solidFill>
              </a:rPr>
              <a:t>Our Mission</a:t>
            </a:r>
          </a:p>
        </p:txBody>
      </p:sp>
      <p:grpSp>
        <p:nvGrpSpPr>
          <p:cNvPr id="30" name="Group 29">
            <a:extLst>
              <a:ext uri="{FF2B5EF4-FFF2-40B4-BE49-F238E27FC236}">
                <a16:creationId xmlns:a16="http://schemas.microsoft.com/office/drawing/2014/main" id="{2DC7F3F1-E837-A86F-89A2-DA154FEB0162}"/>
              </a:ext>
            </a:extLst>
          </p:cNvPr>
          <p:cNvGrpSpPr/>
          <p:nvPr userDrawn="1"/>
        </p:nvGrpSpPr>
        <p:grpSpPr>
          <a:xfrm>
            <a:off x="457201" y="2599791"/>
            <a:ext cx="348901" cy="85026"/>
            <a:chOff x="4821416" y="2992697"/>
            <a:chExt cx="348901" cy="85026"/>
          </a:xfrm>
        </p:grpSpPr>
        <p:sp>
          <p:nvSpPr>
            <p:cNvPr id="14" name="Oval 13">
              <a:extLst>
                <a:ext uri="{FF2B5EF4-FFF2-40B4-BE49-F238E27FC236}">
                  <a16:creationId xmlns:a16="http://schemas.microsoft.com/office/drawing/2014/main" id="{F9265B39-8B25-D748-DF9D-47FF42362D01}"/>
                </a:ext>
              </a:extLst>
            </p:cNvPr>
            <p:cNvSpPr/>
            <p:nvPr userDrawn="1"/>
          </p:nvSpPr>
          <p:spPr bwMode="auto">
            <a:xfrm rot="18991918">
              <a:off x="5085291" y="2992697"/>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Oval 14">
              <a:extLst>
                <a:ext uri="{FF2B5EF4-FFF2-40B4-BE49-F238E27FC236}">
                  <a16:creationId xmlns:a16="http://schemas.microsoft.com/office/drawing/2014/main" id="{31B45C3A-5CD0-8576-EDDA-C321ED4AE806}"/>
                </a:ext>
              </a:extLst>
            </p:cNvPr>
            <p:cNvSpPr/>
            <p:nvPr userDrawn="1"/>
          </p:nvSpPr>
          <p:spPr bwMode="auto">
            <a:xfrm rot="18991918">
              <a:off x="4821416" y="3005968"/>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2" name="Rectangle: Top Corners Rounded 31">
            <a:extLst>
              <a:ext uri="{FF2B5EF4-FFF2-40B4-BE49-F238E27FC236}">
                <a16:creationId xmlns:a16="http://schemas.microsoft.com/office/drawing/2014/main" id="{3F93673B-924D-AB69-356D-F91CE45B0F9C}"/>
              </a:ext>
            </a:extLst>
          </p:cNvPr>
          <p:cNvSpPr/>
          <p:nvPr userDrawn="1"/>
        </p:nvSpPr>
        <p:spPr bwMode="auto">
          <a:xfrm rot="16200000" flipH="1">
            <a:off x="10454312" y="4776497"/>
            <a:ext cx="399280" cy="3076096"/>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206535"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2" y="614985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Tree>
    <p:extLst>
      <p:ext uri="{BB962C8B-B14F-4D97-AF65-F5344CB8AC3E}">
        <p14:creationId xmlns:p14="http://schemas.microsoft.com/office/powerpoint/2010/main" val="17959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munity Event Slide">
    <p:spTree>
      <p:nvGrpSpPr>
        <p:cNvPr id="1" name=""/>
        <p:cNvGrpSpPr/>
        <p:nvPr/>
      </p:nvGrpSpPr>
      <p:grpSpPr>
        <a:xfrm>
          <a:off x="0" y="0"/>
          <a:ext cx="0" cy="0"/>
          <a:chOff x="0" y="0"/>
          <a:chExt cx="0" cy="0"/>
        </a:xfrm>
      </p:grpSpPr>
      <p:sp>
        <p:nvSpPr>
          <p:cNvPr id="3" name="Freeform 16">
            <a:extLst>
              <a:ext uri="{FF2B5EF4-FFF2-40B4-BE49-F238E27FC236}">
                <a16:creationId xmlns:a16="http://schemas.microsoft.com/office/drawing/2014/main" id="{91442C8A-AA97-80B6-28C2-843D7DAE4473}"/>
              </a:ext>
              <a:ext uri="{C183D7F6-B498-43B3-948B-1728B52AA6E4}">
                <adec:decorative xmlns:adec="http://schemas.microsoft.com/office/drawing/2017/decorative" val="1"/>
              </a:ext>
            </a:extLst>
          </p:cNvPr>
          <p:cNvSpPr>
            <a:spLocks/>
          </p:cNvSpPr>
          <p:nvPr userDrawn="1"/>
        </p:nvSpPr>
        <p:spPr bwMode="auto">
          <a:xfrm flipH="1">
            <a:off x="457196"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 name="Rectangle: Rounded Corners 5">
            <a:extLst>
              <a:ext uri="{FF2B5EF4-FFF2-40B4-BE49-F238E27FC236}">
                <a16:creationId xmlns:a16="http://schemas.microsoft.com/office/drawing/2014/main" id="{30B6DD72-00E5-7638-D9E0-C43F592E6F75}"/>
              </a:ext>
              <a:ext uri="{C183D7F6-B498-43B3-948B-1728B52AA6E4}">
                <adec:decorative xmlns:adec="http://schemas.microsoft.com/office/drawing/2017/decorative" val="1"/>
              </a:ext>
            </a:extLst>
          </p:cNvPr>
          <p:cNvSpPr>
            <a:spLocks/>
          </p:cNvSpPr>
          <p:nvPr userDrawn="1"/>
        </p:nvSpPr>
        <p:spPr bwMode="auto">
          <a:xfrm>
            <a:off x="457199"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8" name="Group 17">
            <a:extLst>
              <a:ext uri="{FF2B5EF4-FFF2-40B4-BE49-F238E27FC236}">
                <a16:creationId xmlns:a16="http://schemas.microsoft.com/office/drawing/2014/main" id="{6860E3D1-4598-7055-D98E-E4F131C20CAD}"/>
              </a:ext>
              <a:ext uri="{C183D7F6-B498-43B3-948B-1728B52AA6E4}">
                <adec:decorative xmlns:adec="http://schemas.microsoft.com/office/drawing/2017/decorative" val="1"/>
              </a:ext>
            </a:extLst>
          </p:cNvPr>
          <p:cNvGrpSpPr/>
          <p:nvPr userDrawn="1"/>
        </p:nvGrpSpPr>
        <p:grpSpPr>
          <a:xfrm rot="5400000">
            <a:off x="3560537" y="6298236"/>
            <a:ext cx="57946" cy="237782"/>
            <a:chOff x="2401028" y="5405578"/>
            <a:chExt cx="85026" cy="348901"/>
          </a:xfrm>
        </p:grpSpPr>
        <p:sp>
          <p:nvSpPr>
            <p:cNvPr id="19" name="Oval 18">
              <a:extLst>
                <a:ext uri="{FF2B5EF4-FFF2-40B4-BE49-F238E27FC236}">
                  <a16:creationId xmlns:a16="http://schemas.microsoft.com/office/drawing/2014/main" id="{23C3A732-B607-79B1-224F-13094DB9F34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0C3A5C28-424B-C352-03F5-FA37773844A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9" name="Oval 58">
            <a:extLst>
              <a:ext uri="{FF2B5EF4-FFF2-40B4-BE49-F238E27FC236}">
                <a16:creationId xmlns:a16="http://schemas.microsoft.com/office/drawing/2014/main" id="{8F2BC99A-138A-A865-25D8-9FD0AB9EB510}"/>
              </a:ext>
              <a:ext uri="{C183D7F6-B498-43B3-948B-1728B52AA6E4}">
                <adec:decorative xmlns:adec="http://schemas.microsoft.com/office/drawing/2017/decorative" val="1"/>
              </a:ext>
            </a:extLst>
          </p:cNvPr>
          <p:cNvSpPr>
            <a:spLocks/>
          </p:cNvSpPr>
          <p:nvPr userDrawn="1"/>
        </p:nvSpPr>
        <p:spPr bwMode="auto">
          <a:xfrm>
            <a:off x="595313"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0" name="Rectangle: Rounded Corners 69">
            <a:extLst>
              <a:ext uri="{FF2B5EF4-FFF2-40B4-BE49-F238E27FC236}">
                <a16:creationId xmlns:a16="http://schemas.microsoft.com/office/drawing/2014/main" id="{9E871A35-B3B8-1DAD-957B-AC6DEBCEE829}"/>
              </a:ext>
              <a:ext uri="{C183D7F6-B498-43B3-948B-1728B52AA6E4}">
                <adec:decorative xmlns:adec="http://schemas.microsoft.com/office/drawing/2017/decorative" val="1"/>
              </a:ext>
            </a:extLst>
          </p:cNvPr>
          <p:cNvSpPr>
            <a:spLocks/>
          </p:cNvSpPr>
          <p:nvPr userDrawn="1"/>
        </p:nvSpPr>
        <p:spPr bwMode="auto">
          <a:xfrm>
            <a:off x="457196"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72" name="Straight Connector 71">
            <a:extLst>
              <a:ext uri="{FF2B5EF4-FFF2-40B4-BE49-F238E27FC236}">
                <a16:creationId xmlns:a16="http://schemas.microsoft.com/office/drawing/2014/main" id="{15146CE4-5439-14DB-258D-647E147ABFB8}"/>
              </a:ext>
              <a:ext uri="{C183D7F6-B498-43B3-948B-1728B52AA6E4}">
                <adec:decorative xmlns:adec="http://schemas.microsoft.com/office/drawing/2017/decorative" val="1"/>
              </a:ext>
            </a:extLst>
          </p:cNvPr>
          <p:cNvCxnSpPr>
            <a:cxnSpLocks/>
          </p:cNvCxnSpPr>
          <p:nvPr userDrawn="1"/>
        </p:nvCxnSpPr>
        <p:spPr>
          <a:xfrm>
            <a:off x="810379"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B60F731E-5CCD-149D-3C20-E640E0F986DD}"/>
              </a:ext>
              <a:ext uri="{C183D7F6-B498-43B3-948B-1728B52AA6E4}">
                <adec:decorative xmlns:adec="http://schemas.microsoft.com/office/drawing/2017/decorative" val="1"/>
              </a:ext>
            </a:extLst>
          </p:cNvPr>
          <p:cNvSpPr/>
          <p:nvPr userDrawn="1"/>
        </p:nvSpPr>
        <p:spPr bwMode="auto">
          <a:xfrm rot="18991918">
            <a:off x="792083"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5" name="Freeform 16">
            <a:extLst>
              <a:ext uri="{FF2B5EF4-FFF2-40B4-BE49-F238E27FC236}">
                <a16:creationId xmlns:a16="http://schemas.microsoft.com/office/drawing/2014/main" id="{BB9B1FF3-BBD2-2A29-F953-123E8A5003C9}"/>
              </a:ext>
              <a:ext uri="{C183D7F6-B498-43B3-948B-1728B52AA6E4}">
                <adec:decorative xmlns:adec="http://schemas.microsoft.com/office/drawing/2017/decorative" val="1"/>
              </a:ext>
            </a:extLst>
          </p:cNvPr>
          <p:cNvSpPr>
            <a:spLocks/>
          </p:cNvSpPr>
          <p:nvPr userDrawn="1"/>
        </p:nvSpPr>
        <p:spPr bwMode="auto">
          <a:xfrm flipH="1">
            <a:off x="434974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7" name="Rectangle: Rounded Corners 86">
            <a:extLst>
              <a:ext uri="{FF2B5EF4-FFF2-40B4-BE49-F238E27FC236}">
                <a16:creationId xmlns:a16="http://schemas.microsoft.com/office/drawing/2014/main" id="{062B9718-5FB0-708F-6456-F4ECDCE6442E}"/>
              </a:ext>
              <a:ext uri="{C183D7F6-B498-43B3-948B-1728B52AA6E4}">
                <adec:decorative xmlns:adec="http://schemas.microsoft.com/office/drawing/2017/decorative" val="1"/>
              </a:ext>
            </a:extLst>
          </p:cNvPr>
          <p:cNvSpPr>
            <a:spLocks/>
          </p:cNvSpPr>
          <p:nvPr userDrawn="1"/>
        </p:nvSpPr>
        <p:spPr bwMode="auto">
          <a:xfrm>
            <a:off x="434975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88" name="Group 87">
            <a:extLst>
              <a:ext uri="{FF2B5EF4-FFF2-40B4-BE49-F238E27FC236}">
                <a16:creationId xmlns:a16="http://schemas.microsoft.com/office/drawing/2014/main" id="{C5D928C4-2B64-CED4-AC74-AFF6A26F0465}"/>
              </a:ext>
              <a:ext uri="{C183D7F6-B498-43B3-948B-1728B52AA6E4}">
                <adec:decorative xmlns:adec="http://schemas.microsoft.com/office/drawing/2017/decorative" val="1"/>
              </a:ext>
            </a:extLst>
          </p:cNvPr>
          <p:cNvGrpSpPr/>
          <p:nvPr userDrawn="1"/>
        </p:nvGrpSpPr>
        <p:grpSpPr>
          <a:xfrm rot="5400000">
            <a:off x="7453090" y="6298236"/>
            <a:ext cx="57946" cy="237782"/>
            <a:chOff x="2401028" y="5405578"/>
            <a:chExt cx="85026" cy="348901"/>
          </a:xfrm>
        </p:grpSpPr>
        <p:sp>
          <p:nvSpPr>
            <p:cNvPr id="89" name="Oval 88">
              <a:extLst>
                <a:ext uri="{FF2B5EF4-FFF2-40B4-BE49-F238E27FC236}">
                  <a16:creationId xmlns:a16="http://schemas.microsoft.com/office/drawing/2014/main" id="{0EE8A9B9-4403-626D-9B5A-37B7D80E9BF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0" name="Oval 89">
              <a:extLst>
                <a:ext uri="{FF2B5EF4-FFF2-40B4-BE49-F238E27FC236}">
                  <a16:creationId xmlns:a16="http://schemas.microsoft.com/office/drawing/2014/main" id="{62233987-9B22-8ECC-C8CE-0231952AA5A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1" name="Oval 90">
            <a:extLst>
              <a:ext uri="{FF2B5EF4-FFF2-40B4-BE49-F238E27FC236}">
                <a16:creationId xmlns:a16="http://schemas.microsoft.com/office/drawing/2014/main" id="{EACFB902-CEE7-D69E-83FA-EA22B618DEE7}"/>
              </a:ext>
              <a:ext uri="{C183D7F6-B498-43B3-948B-1728B52AA6E4}">
                <adec:decorative xmlns:adec="http://schemas.microsoft.com/office/drawing/2017/decorative" val="1"/>
              </a:ext>
            </a:extLst>
          </p:cNvPr>
          <p:cNvSpPr>
            <a:spLocks/>
          </p:cNvSpPr>
          <p:nvPr userDrawn="1"/>
        </p:nvSpPr>
        <p:spPr bwMode="auto">
          <a:xfrm>
            <a:off x="448786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1" name="Rectangle: Rounded Corners 100">
            <a:extLst>
              <a:ext uri="{FF2B5EF4-FFF2-40B4-BE49-F238E27FC236}">
                <a16:creationId xmlns:a16="http://schemas.microsoft.com/office/drawing/2014/main" id="{EA398C21-462A-2867-E77F-F348051EE7CF}"/>
              </a:ext>
              <a:ext uri="{C183D7F6-B498-43B3-948B-1728B52AA6E4}">
                <adec:decorative xmlns:adec="http://schemas.microsoft.com/office/drawing/2017/decorative" val="1"/>
              </a:ext>
            </a:extLst>
          </p:cNvPr>
          <p:cNvSpPr>
            <a:spLocks/>
          </p:cNvSpPr>
          <p:nvPr userDrawn="1"/>
        </p:nvSpPr>
        <p:spPr bwMode="auto">
          <a:xfrm>
            <a:off x="434974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103" name="Straight Connector 102">
            <a:extLst>
              <a:ext uri="{FF2B5EF4-FFF2-40B4-BE49-F238E27FC236}">
                <a16:creationId xmlns:a16="http://schemas.microsoft.com/office/drawing/2014/main" id="{B6C3C061-A810-12D2-31B4-34F2B8005439}"/>
              </a:ext>
              <a:ext uri="{C183D7F6-B498-43B3-948B-1728B52AA6E4}">
                <adec:decorative xmlns:adec="http://schemas.microsoft.com/office/drawing/2017/decorative" val="1"/>
              </a:ext>
            </a:extLst>
          </p:cNvPr>
          <p:cNvCxnSpPr>
            <a:cxnSpLocks/>
          </p:cNvCxnSpPr>
          <p:nvPr userDrawn="1"/>
        </p:nvCxnSpPr>
        <p:spPr>
          <a:xfrm>
            <a:off x="470293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CD96B407-1DD1-FC56-9737-7F10E1BCE837}"/>
              </a:ext>
              <a:ext uri="{C183D7F6-B498-43B3-948B-1728B52AA6E4}">
                <adec:decorative xmlns:adec="http://schemas.microsoft.com/office/drawing/2017/decorative" val="1"/>
              </a:ext>
            </a:extLst>
          </p:cNvPr>
          <p:cNvSpPr/>
          <p:nvPr userDrawn="1"/>
        </p:nvSpPr>
        <p:spPr bwMode="auto">
          <a:xfrm rot="18991918">
            <a:off x="468463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1" name="Freeform 16">
            <a:extLst>
              <a:ext uri="{FF2B5EF4-FFF2-40B4-BE49-F238E27FC236}">
                <a16:creationId xmlns:a16="http://schemas.microsoft.com/office/drawing/2014/main" id="{F100956D-68E4-7975-78A9-A1405D036B4F}"/>
              </a:ext>
              <a:ext uri="{C183D7F6-B498-43B3-948B-1728B52AA6E4}">
                <adec:decorative xmlns:adec="http://schemas.microsoft.com/office/drawing/2017/decorative" val="1"/>
              </a:ext>
            </a:extLst>
          </p:cNvPr>
          <p:cNvSpPr>
            <a:spLocks/>
          </p:cNvSpPr>
          <p:nvPr userDrawn="1"/>
        </p:nvSpPr>
        <p:spPr bwMode="auto">
          <a:xfrm flipH="1">
            <a:off x="824228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13" name="Rectangle: Rounded Corners 112">
            <a:extLst>
              <a:ext uri="{FF2B5EF4-FFF2-40B4-BE49-F238E27FC236}">
                <a16:creationId xmlns:a16="http://schemas.microsoft.com/office/drawing/2014/main" id="{0ABF2BC9-0CD5-7093-88EA-3AB4363B1477}"/>
              </a:ext>
              <a:ext uri="{C183D7F6-B498-43B3-948B-1728B52AA6E4}">
                <adec:decorative xmlns:adec="http://schemas.microsoft.com/office/drawing/2017/decorative" val="1"/>
              </a:ext>
            </a:extLst>
          </p:cNvPr>
          <p:cNvSpPr>
            <a:spLocks/>
          </p:cNvSpPr>
          <p:nvPr userDrawn="1"/>
        </p:nvSpPr>
        <p:spPr bwMode="auto">
          <a:xfrm>
            <a:off x="824229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14" name="Group 113">
            <a:extLst>
              <a:ext uri="{FF2B5EF4-FFF2-40B4-BE49-F238E27FC236}">
                <a16:creationId xmlns:a16="http://schemas.microsoft.com/office/drawing/2014/main" id="{37EBCCB1-F5A4-22F2-0EDC-9B9CD21C9A18}"/>
              </a:ext>
              <a:ext uri="{C183D7F6-B498-43B3-948B-1728B52AA6E4}">
                <adec:decorative xmlns:adec="http://schemas.microsoft.com/office/drawing/2017/decorative" val="1"/>
              </a:ext>
            </a:extLst>
          </p:cNvPr>
          <p:cNvGrpSpPr/>
          <p:nvPr userDrawn="1"/>
        </p:nvGrpSpPr>
        <p:grpSpPr>
          <a:xfrm rot="5400000">
            <a:off x="11345630" y="6298236"/>
            <a:ext cx="57946" cy="237782"/>
            <a:chOff x="2401028" y="5405578"/>
            <a:chExt cx="85026" cy="348901"/>
          </a:xfrm>
        </p:grpSpPr>
        <p:sp>
          <p:nvSpPr>
            <p:cNvPr id="115" name="Oval 114">
              <a:extLst>
                <a:ext uri="{FF2B5EF4-FFF2-40B4-BE49-F238E27FC236}">
                  <a16:creationId xmlns:a16="http://schemas.microsoft.com/office/drawing/2014/main" id="{0FB7488C-7832-B1E3-0821-E176E285224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6" name="Oval 115">
              <a:extLst>
                <a:ext uri="{FF2B5EF4-FFF2-40B4-BE49-F238E27FC236}">
                  <a16:creationId xmlns:a16="http://schemas.microsoft.com/office/drawing/2014/main" id="{B377B12F-E5BB-7164-B787-2E5543D9FBA6}"/>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7" name="Oval 116">
            <a:extLst>
              <a:ext uri="{FF2B5EF4-FFF2-40B4-BE49-F238E27FC236}">
                <a16:creationId xmlns:a16="http://schemas.microsoft.com/office/drawing/2014/main" id="{4EDD051E-C638-D3FB-EB16-5A6D706FFBBA}"/>
              </a:ext>
              <a:ext uri="{C183D7F6-B498-43B3-948B-1728B52AA6E4}">
                <adec:decorative xmlns:adec="http://schemas.microsoft.com/office/drawing/2017/decorative" val="1"/>
              </a:ext>
            </a:extLst>
          </p:cNvPr>
          <p:cNvSpPr>
            <a:spLocks/>
          </p:cNvSpPr>
          <p:nvPr userDrawn="1"/>
        </p:nvSpPr>
        <p:spPr bwMode="auto">
          <a:xfrm>
            <a:off x="838040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7" name="Rectangle: Rounded Corners 126">
            <a:extLst>
              <a:ext uri="{FF2B5EF4-FFF2-40B4-BE49-F238E27FC236}">
                <a16:creationId xmlns:a16="http://schemas.microsoft.com/office/drawing/2014/main" id="{F92B6DCC-706E-EE8C-2F25-EAA5AB317022}"/>
              </a:ext>
              <a:ext uri="{C183D7F6-B498-43B3-948B-1728B52AA6E4}">
                <adec:decorative xmlns:adec="http://schemas.microsoft.com/office/drawing/2017/decorative" val="1"/>
              </a:ext>
            </a:extLst>
          </p:cNvPr>
          <p:cNvSpPr>
            <a:spLocks/>
          </p:cNvSpPr>
          <p:nvPr userDrawn="1"/>
        </p:nvSpPr>
        <p:spPr bwMode="auto">
          <a:xfrm>
            <a:off x="824228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129" name="Straight Connector 128">
            <a:extLst>
              <a:ext uri="{FF2B5EF4-FFF2-40B4-BE49-F238E27FC236}">
                <a16:creationId xmlns:a16="http://schemas.microsoft.com/office/drawing/2014/main" id="{64B8A4C7-6FAE-8232-9004-FFF33E37784C}"/>
              </a:ext>
              <a:ext uri="{C183D7F6-B498-43B3-948B-1728B52AA6E4}">
                <adec:decorative xmlns:adec="http://schemas.microsoft.com/office/drawing/2017/decorative" val="1"/>
              </a:ext>
            </a:extLst>
          </p:cNvPr>
          <p:cNvCxnSpPr>
            <a:cxnSpLocks/>
          </p:cNvCxnSpPr>
          <p:nvPr userDrawn="1"/>
        </p:nvCxnSpPr>
        <p:spPr>
          <a:xfrm>
            <a:off x="859547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230E7FA5-4BD2-CDA8-B720-BB8568BF4F09}"/>
              </a:ext>
              <a:ext uri="{C183D7F6-B498-43B3-948B-1728B52AA6E4}">
                <adec:decorative xmlns:adec="http://schemas.microsoft.com/office/drawing/2017/decorative" val="1"/>
              </a:ext>
            </a:extLst>
          </p:cNvPr>
          <p:cNvSpPr/>
          <p:nvPr userDrawn="1"/>
        </p:nvSpPr>
        <p:spPr bwMode="auto">
          <a:xfrm rot="18991918">
            <a:off x="857717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7" name="Freeform: Shape 136">
            <a:extLst>
              <a:ext uri="{FF2B5EF4-FFF2-40B4-BE49-F238E27FC236}">
                <a16:creationId xmlns:a16="http://schemas.microsoft.com/office/drawing/2014/main" id="{D90D3FF1-7498-6EF7-1EBC-9B2110E29E33}"/>
              </a:ext>
              <a:ext uri="{C183D7F6-B498-43B3-948B-1728B52AA6E4}">
                <adec:decorative xmlns:adec="http://schemas.microsoft.com/office/drawing/2017/decorative" val="1"/>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Community Events</a:t>
            </a:r>
          </a:p>
        </p:txBody>
      </p:sp>
      <p:sp>
        <p:nvSpPr>
          <p:cNvPr id="5" name="Text Placeholder 37">
            <a:extLst>
              <a:ext uri="{FF2B5EF4-FFF2-40B4-BE49-F238E27FC236}">
                <a16:creationId xmlns:a16="http://schemas.microsoft.com/office/drawing/2014/main" id="{EEED61E7-CF0D-3558-DD47-13F9A1DE827A}"/>
              </a:ext>
            </a:extLst>
          </p:cNvPr>
          <p:cNvSpPr>
            <a:spLocks noGrp="1"/>
          </p:cNvSpPr>
          <p:nvPr>
            <p:ph type="body" sz="quarter" idx="10" hasCustomPrompt="1"/>
          </p:nvPr>
        </p:nvSpPr>
        <p:spPr>
          <a:xfrm>
            <a:off x="457196"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grpSp>
        <p:nvGrpSpPr>
          <p:cNvPr id="61" name="Graphic 54">
            <a:extLst>
              <a:ext uri="{FF2B5EF4-FFF2-40B4-BE49-F238E27FC236}">
                <a16:creationId xmlns:a16="http://schemas.microsoft.com/office/drawing/2014/main" id="{844A4000-22FA-6F89-3E43-1B80AECFF1AF}"/>
              </a:ext>
            </a:extLst>
          </p:cNvPr>
          <p:cNvGrpSpPr/>
          <p:nvPr userDrawn="1"/>
        </p:nvGrpSpPr>
        <p:grpSpPr>
          <a:xfrm>
            <a:off x="670924" y="2174518"/>
            <a:ext cx="278910" cy="214285"/>
            <a:chOff x="5827712" y="3197224"/>
            <a:chExt cx="781050" cy="600075"/>
          </a:xfrm>
        </p:grpSpPr>
        <p:sp>
          <p:nvSpPr>
            <p:cNvPr id="62" name="Freeform: Shape 61">
              <a:extLst>
                <a:ext uri="{FF2B5EF4-FFF2-40B4-BE49-F238E27FC236}">
                  <a16:creationId xmlns:a16="http://schemas.microsoft.com/office/drawing/2014/main" id="{1E966422-A61F-337A-CEE5-4910E91CCB2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72788E12-94D2-C176-7096-594DA2A22BBA}"/>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8E7A2A39-9870-4623-F2C2-B7C0A21217DC}"/>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E4367931-A8B9-E16E-90AD-09D69B19D7FF}"/>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2CD883CF-9DBB-645D-CD5D-2709E3DD033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AA5902A1-04BB-C473-E446-B51264A51304}"/>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8" name="Text Placeholder 37">
            <a:extLst>
              <a:ext uri="{FF2B5EF4-FFF2-40B4-BE49-F238E27FC236}">
                <a16:creationId xmlns:a16="http://schemas.microsoft.com/office/drawing/2014/main" id="{D691DA57-27C4-D2AF-8C12-C5C03E06EDF7}"/>
              </a:ext>
            </a:extLst>
          </p:cNvPr>
          <p:cNvSpPr>
            <a:spLocks noGrp="1"/>
          </p:cNvSpPr>
          <p:nvPr>
            <p:ph type="body" sz="quarter" idx="59" hasCustomPrompt="1"/>
          </p:nvPr>
        </p:nvSpPr>
        <p:spPr>
          <a:xfrm>
            <a:off x="1147762"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69" name="Text Placeholder 37">
            <a:extLst>
              <a:ext uri="{FF2B5EF4-FFF2-40B4-BE49-F238E27FC236}">
                <a16:creationId xmlns:a16="http://schemas.microsoft.com/office/drawing/2014/main" id="{2D9749C5-DDF5-FB85-7981-23819700D694}"/>
              </a:ext>
            </a:extLst>
          </p:cNvPr>
          <p:cNvSpPr>
            <a:spLocks noGrp="1"/>
          </p:cNvSpPr>
          <p:nvPr>
            <p:ph type="body" sz="quarter" idx="60" hasCustomPrompt="1"/>
          </p:nvPr>
        </p:nvSpPr>
        <p:spPr>
          <a:xfrm>
            <a:off x="1147762"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7" name="Text Placeholder 37">
            <a:extLst>
              <a:ext uri="{FF2B5EF4-FFF2-40B4-BE49-F238E27FC236}">
                <a16:creationId xmlns:a16="http://schemas.microsoft.com/office/drawing/2014/main" id="{B80F448F-2599-91E3-614C-2BA92C91A2F8}"/>
              </a:ext>
            </a:extLst>
          </p:cNvPr>
          <p:cNvSpPr>
            <a:spLocks noGrp="1"/>
          </p:cNvSpPr>
          <p:nvPr>
            <p:ph type="body" sz="quarter" idx="52" hasCustomPrompt="1"/>
          </p:nvPr>
        </p:nvSpPr>
        <p:spPr>
          <a:xfrm>
            <a:off x="457196"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sp>
        <p:nvSpPr>
          <p:cNvPr id="82" name="Text Placeholder 37">
            <a:extLst>
              <a:ext uri="{FF2B5EF4-FFF2-40B4-BE49-F238E27FC236}">
                <a16:creationId xmlns:a16="http://schemas.microsoft.com/office/drawing/2014/main" id="{AEBD56AE-EAE3-A3FC-3522-FBC64FAF18E7}"/>
              </a:ext>
            </a:extLst>
          </p:cNvPr>
          <p:cNvSpPr>
            <a:spLocks noGrp="1"/>
          </p:cNvSpPr>
          <p:nvPr>
            <p:ph type="body" sz="quarter" idx="66" hasCustomPrompt="1"/>
          </p:nvPr>
        </p:nvSpPr>
        <p:spPr>
          <a:xfrm>
            <a:off x="457196"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77" name="Text Placeholder 37">
            <a:extLst>
              <a:ext uri="{FF2B5EF4-FFF2-40B4-BE49-F238E27FC236}">
                <a16:creationId xmlns:a16="http://schemas.microsoft.com/office/drawing/2014/main" id="{88A6951F-151C-A44C-E7B8-97C6CE4706C4}"/>
              </a:ext>
            </a:extLst>
          </p:cNvPr>
          <p:cNvSpPr>
            <a:spLocks noGrp="1"/>
          </p:cNvSpPr>
          <p:nvPr>
            <p:ph type="body" sz="quarter" idx="61" hasCustomPrompt="1"/>
          </p:nvPr>
        </p:nvSpPr>
        <p:spPr>
          <a:xfrm>
            <a:off x="457196"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78" name="Picture Placeholder 117">
            <a:extLst>
              <a:ext uri="{FF2B5EF4-FFF2-40B4-BE49-F238E27FC236}">
                <a16:creationId xmlns:a16="http://schemas.microsoft.com/office/drawing/2014/main" id="{FA38F200-9005-F84F-E51F-46564956E27E}"/>
              </a:ext>
            </a:extLst>
          </p:cNvPr>
          <p:cNvSpPr>
            <a:spLocks noGrp="1"/>
          </p:cNvSpPr>
          <p:nvPr>
            <p:ph type="pic" sz="quarter" idx="62" hasCustomPrompt="1"/>
          </p:nvPr>
        </p:nvSpPr>
        <p:spPr>
          <a:xfrm>
            <a:off x="595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79" name="Picture Placeholder 117">
            <a:extLst>
              <a:ext uri="{FF2B5EF4-FFF2-40B4-BE49-F238E27FC236}">
                <a16:creationId xmlns:a16="http://schemas.microsoft.com/office/drawing/2014/main" id="{212FDBD7-D432-E9EB-ACEB-7ACD1DE2F8DE}"/>
              </a:ext>
            </a:extLst>
          </p:cNvPr>
          <p:cNvSpPr>
            <a:spLocks noGrp="1"/>
          </p:cNvSpPr>
          <p:nvPr>
            <p:ph type="pic" sz="quarter" idx="63" hasCustomPrompt="1"/>
          </p:nvPr>
        </p:nvSpPr>
        <p:spPr>
          <a:xfrm>
            <a:off x="1442128"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0" name="Picture Placeholder 117">
            <a:extLst>
              <a:ext uri="{FF2B5EF4-FFF2-40B4-BE49-F238E27FC236}">
                <a16:creationId xmlns:a16="http://schemas.microsoft.com/office/drawing/2014/main" id="{95797B7E-3BD7-1FE0-ED36-B585DE0B0233}"/>
              </a:ext>
            </a:extLst>
          </p:cNvPr>
          <p:cNvSpPr>
            <a:spLocks noGrp="1"/>
          </p:cNvSpPr>
          <p:nvPr>
            <p:ph type="pic" sz="quarter" idx="64" hasCustomPrompt="1"/>
          </p:nvPr>
        </p:nvSpPr>
        <p:spPr>
          <a:xfrm>
            <a:off x="2288944"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1" name="Picture Placeholder 117">
            <a:extLst>
              <a:ext uri="{FF2B5EF4-FFF2-40B4-BE49-F238E27FC236}">
                <a16:creationId xmlns:a16="http://schemas.microsoft.com/office/drawing/2014/main" id="{98D5CB70-3B23-5481-51CD-58786DCB924B}"/>
              </a:ext>
            </a:extLst>
          </p:cNvPr>
          <p:cNvSpPr>
            <a:spLocks noGrp="1"/>
          </p:cNvSpPr>
          <p:nvPr>
            <p:ph type="pic" sz="quarter" idx="65" hasCustomPrompt="1"/>
          </p:nvPr>
        </p:nvSpPr>
        <p:spPr>
          <a:xfrm>
            <a:off x="3135759"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6" name="Text Placeholder 37">
            <a:extLst>
              <a:ext uri="{FF2B5EF4-FFF2-40B4-BE49-F238E27FC236}">
                <a16:creationId xmlns:a16="http://schemas.microsoft.com/office/drawing/2014/main" id="{15C0B062-4C8C-CA47-AED0-EB014450A754}"/>
              </a:ext>
            </a:extLst>
          </p:cNvPr>
          <p:cNvSpPr>
            <a:spLocks noGrp="1"/>
          </p:cNvSpPr>
          <p:nvPr>
            <p:ph type="body" sz="quarter" idx="67" hasCustomPrompt="1"/>
          </p:nvPr>
        </p:nvSpPr>
        <p:spPr>
          <a:xfrm>
            <a:off x="434974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grpSp>
        <p:nvGrpSpPr>
          <p:cNvPr id="92" name="Graphic 54">
            <a:extLst>
              <a:ext uri="{FF2B5EF4-FFF2-40B4-BE49-F238E27FC236}">
                <a16:creationId xmlns:a16="http://schemas.microsoft.com/office/drawing/2014/main" id="{C25190C8-8C58-4A25-0506-CE8B1F713F7B}"/>
              </a:ext>
            </a:extLst>
          </p:cNvPr>
          <p:cNvGrpSpPr/>
          <p:nvPr userDrawn="1"/>
        </p:nvGrpSpPr>
        <p:grpSpPr>
          <a:xfrm>
            <a:off x="4563477" y="2174518"/>
            <a:ext cx="278910" cy="214285"/>
            <a:chOff x="5827712" y="3197224"/>
            <a:chExt cx="781050" cy="600075"/>
          </a:xfrm>
        </p:grpSpPr>
        <p:sp>
          <p:nvSpPr>
            <p:cNvPr id="93" name="Freeform: Shape 92">
              <a:extLst>
                <a:ext uri="{FF2B5EF4-FFF2-40B4-BE49-F238E27FC236}">
                  <a16:creationId xmlns:a16="http://schemas.microsoft.com/office/drawing/2014/main" id="{4A059A4A-FCFA-D59F-F94E-74083B3E3823}"/>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E46E0255-AD45-A16D-7F9F-2212D93472C8}"/>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CD22A80F-E657-5808-F424-4CCF5D6B59C2}"/>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C024F6AA-1DE8-2E0F-7700-702CF7A3D79D}"/>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534F9A8C-85F8-FCC3-E843-AA14EEB259F5}"/>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327973BE-DA70-ADF7-3A3E-ADB550EEB541}"/>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9" name="Text Placeholder 37">
            <a:extLst>
              <a:ext uri="{FF2B5EF4-FFF2-40B4-BE49-F238E27FC236}">
                <a16:creationId xmlns:a16="http://schemas.microsoft.com/office/drawing/2014/main" id="{A05443F7-BCEB-FF72-F10B-9117BBF8CBA9}"/>
              </a:ext>
            </a:extLst>
          </p:cNvPr>
          <p:cNvSpPr>
            <a:spLocks noGrp="1"/>
          </p:cNvSpPr>
          <p:nvPr>
            <p:ph type="body" sz="quarter" idx="68" hasCustomPrompt="1"/>
          </p:nvPr>
        </p:nvSpPr>
        <p:spPr>
          <a:xfrm>
            <a:off x="504031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00" name="Text Placeholder 37">
            <a:extLst>
              <a:ext uri="{FF2B5EF4-FFF2-40B4-BE49-F238E27FC236}">
                <a16:creationId xmlns:a16="http://schemas.microsoft.com/office/drawing/2014/main" id="{E996BFCA-AEBE-65B4-136F-E25BD0689C0C}"/>
              </a:ext>
            </a:extLst>
          </p:cNvPr>
          <p:cNvSpPr>
            <a:spLocks noGrp="1"/>
          </p:cNvSpPr>
          <p:nvPr>
            <p:ph type="body" sz="quarter" idx="69" hasCustomPrompt="1"/>
          </p:nvPr>
        </p:nvSpPr>
        <p:spPr>
          <a:xfrm>
            <a:off x="504031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02" name="Text Placeholder 37">
            <a:extLst>
              <a:ext uri="{FF2B5EF4-FFF2-40B4-BE49-F238E27FC236}">
                <a16:creationId xmlns:a16="http://schemas.microsoft.com/office/drawing/2014/main" id="{A2015056-7EEB-3BDE-6645-434D5073720E}"/>
              </a:ext>
            </a:extLst>
          </p:cNvPr>
          <p:cNvSpPr>
            <a:spLocks noGrp="1"/>
          </p:cNvSpPr>
          <p:nvPr>
            <p:ph type="body" sz="quarter" idx="70" hasCustomPrompt="1"/>
          </p:nvPr>
        </p:nvSpPr>
        <p:spPr>
          <a:xfrm>
            <a:off x="434974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sp>
        <p:nvSpPr>
          <p:cNvPr id="110" name="Text Placeholder 37">
            <a:extLst>
              <a:ext uri="{FF2B5EF4-FFF2-40B4-BE49-F238E27FC236}">
                <a16:creationId xmlns:a16="http://schemas.microsoft.com/office/drawing/2014/main" id="{4D807486-6539-697B-D581-39183938B53B}"/>
              </a:ext>
            </a:extLst>
          </p:cNvPr>
          <p:cNvSpPr>
            <a:spLocks noGrp="1"/>
          </p:cNvSpPr>
          <p:nvPr>
            <p:ph type="body" sz="quarter" idx="76" hasCustomPrompt="1"/>
          </p:nvPr>
        </p:nvSpPr>
        <p:spPr>
          <a:xfrm>
            <a:off x="434974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05" name="Text Placeholder 37">
            <a:extLst>
              <a:ext uri="{FF2B5EF4-FFF2-40B4-BE49-F238E27FC236}">
                <a16:creationId xmlns:a16="http://schemas.microsoft.com/office/drawing/2014/main" id="{48D95FBB-E35B-98A0-FC99-DE58D0DF8FF7}"/>
              </a:ext>
            </a:extLst>
          </p:cNvPr>
          <p:cNvSpPr>
            <a:spLocks noGrp="1"/>
          </p:cNvSpPr>
          <p:nvPr>
            <p:ph type="body" sz="quarter" idx="71" hasCustomPrompt="1"/>
          </p:nvPr>
        </p:nvSpPr>
        <p:spPr>
          <a:xfrm>
            <a:off x="434974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06" name="Picture Placeholder 117">
            <a:extLst>
              <a:ext uri="{FF2B5EF4-FFF2-40B4-BE49-F238E27FC236}">
                <a16:creationId xmlns:a16="http://schemas.microsoft.com/office/drawing/2014/main" id="{1C2ADA96-5AD7-2645-0616-D1CDF42FA671}"/>
              </a:ext>
            </a:extLst>
          </p:cNvPr>
          <p:cNvSpPr>
            <a:spLocks noGrp="1"/>
          </p:cNvSpPr>
          <p:nvPr>
            <p:ph type="pic" sz="quarter" idx="72" hasCustomPrompt="1"/>
          </p:nvPr>
        </p:nvSpPr>
        <p:spPr>
          <a:xfrm>
            <a:off x="448786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7" name="Picture Placeholder 117">
            <a:extLst>
              <a:ext uri="{FF2B5EF4-FFF2-40B4-BE49-F238E27FC236}">
                <a16:creationId xmlns:a16="http://schemas.microsoft.com/office/drawing/2014/main" id="{E5531D74-5398-C059-2CB8-429A6674BE4E}"/>
              </a:ext>
            </a:extLst>
          </p:cNvPr>
          <p:cNvSpPr>
            <a:spLocks noGrp="1"/>
          </p:cNvSpPr>
          <p:nvPr>
            <p:ph type="pic" sz="quarter" idx="73" hasCustomPrompt="1"/>
          </p:nvPr>
        </p:nvSpPr>
        <p:spPr>
          <a:xfrm>
            <a:off x="533468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8" name="Picture Placeholder 117">
            <a:extLst>
              <a:ext uri="{FF2B5EF4-FFF2-40B4-BE49-F238E27FC236}">
                <a16:creationId xmlns:a16="http://schemas.microsoft.com/office/drawing/2014/main" id="{B92C165E-E1D5-0983-9073-74B239ED02BB}"/>
              </a:ext>
            </a:extLst>
          </p:cNvPr>
          <p:cNvSpPr>
            <a:spLocks noGrp="1"/>
          </p:cNvSpPr>
          <p:nvPr>
            <p:ph type="pic" sz="quarter" idx="74" hasCustomPrompt="1"/>
          </p:nvPr>
        </p:nvSpPr>
        <p:spPr>
          <a:xfrm>
            <a:off x="618149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9" name="Picture Placeholder 117">
            <a:extLst>
              <a:ext uri="{FF2B5EF4-FFF2-40B4-BE49-F238E27FC236}">
                <a16:creationId xmlns:a16="http://schemas.microsoft.com/office/drawing/2014/main" id="{931CDDDB-A278-9721-7F6B-3360D2D405A1}"/>
              </a:ext>
            </a:extLst>
          </p:cNvPr>
          <p:cNvSpPr>
            <a:spLocks noGrp="1"/>
          </p:cNvSpPr>
          <p:nvPr>
            <p:ph type="pic" sz="quarter" idx="75" hasCustomPrompt="1"/>
          </p:nvPr>
        </p:nvSpPr>
        <p:spPr>
          <a:xfrm>
            <a:off x="7028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12" name="Text Placeholder 37">
            <a:extLst>
              <a:ext uri="{FF2B5EF4-FFF2-40B4-BE49-F238E27FC236}">
                <a16:creationId xmlns:a16="http://schemas.microsoft.com/office/drawing/2014/main" id="{CD2D9CE6-47C3-837E-43B0-834989A68728}"/>
              </a:ext>
            </a:extLst>
          </p:cNvPr>
          <p:cNvSpPr>
            <a:spLocks noGrp="1"/>
          </p:cNvSpPr>
          <p:nvPr>
            <p:ph type="body" sz="quarter" idx="77" hasCustomPrompt="1"/>
          </p:nvPr>
        </p:nvSpPr>
        <p:spPr>
          <a:xfrm>
            <a:off x="824228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grpSp>
        <p:nvGrpSpPr>
          <p:cNvPr id="118" name="Graphic 54">
            <a:extLst>
              <a:ext uri="{FF2B5EF4-FFF2-40B4-BE49-F238E27FC236}">
                <a16:creationId xmlns:a16="http://schemas.microsoft.com/office/drawing/2014/main" id="{18BFDA6F-18B2-E812-4AFF-44E3324CE8AB}"/>
              </a:ext>
            </a:extLst>
          </p:cNvPr>
          <p:cNvGrpSpPr/>
          <p:nvPr userDrawn="1"/>
        </p:nvGrpSpPr>
        <p:grpSpPr>
          <a:xfrm>
            <a:off x="8456017" y="2174518"/>
            <a:ext cx="278910" cy="214285"/>
            <a:chOff x="5827712" y="3197224"/>
            <a:chExt cx="781050" cy="600075"/>
          </a:xfrm>
        </p:grpSpPr>
        <p:sp>
          <p:nvSpPr>
            <p:cNvPr id="119" name="Freeform: Shape 118">
              <a:extLst>
                <a:ext uri="{FF2B5EF4-FFF2-40B4-BE49-F238E27FC236}">
                  <a16:creationId xmlns:a16="http://schemas.microsoft.com/office/drawing/2014/main" id="{4DB12E3E-3A06-389D-3243-89596989C13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CC86403B-3598-2FF8-6E84-CDC8B4205679}"/>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B14D3FB7-9C41-198F-73BA-DE4C2E4B42BA}"/>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2" name="Freeform: Shape 121">
              <a:extLst>
                <a:ext uri="{FF2B5EF4-FFF2-40B4-BE49-F238E27FC236}">
                  <a16:creationId xmlns:a16="http://schemas.microsoft.com/office/drawing/2014/main" id="{1C4591BB-ED04-959A-F00F-FB8D9B901DE9}"/>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3B29AE34-C9BC-5651-BDCE-F635C287F14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577D9CF3-6F75-8DF6-EA35-620A36F6EEA0}"/>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5" name="Text Placeholder 37">
            <a:extLst>
              <a:ext uri="{FF2B5EF4-FFF2-40B4-BE49-F238E27FC236}">
                <a16:creationId xmlns:a16="http://schemas.microsoft.com/office/drawing/2014/main" id="{D0892080-DAD7-F2BB-E712-0E3FFC4DF092}"/>
              </a:ext>
            </a:extLst>
          </p:cNvPr>
          <p:cNvSpPr>
            <a:spLocks noGrp="1"/>
          </p:cNvSpPr>
          <p:nvPr>
            <p:ph type="body" sz="quarter" idx="78" hasCustomPrompt="1"/>
          </p:nvPr>
        </p:nvSpPr>
        <p:spPr>
          <a:xfrm>
            <a:off x="893285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26" name="Text Placeholder 37">
            <a:extLst>
              <a:ext uri="{FF2B5EF4-FFF2-40B4-BE49-F238E27FC236}">
                <a16:creationId xmlns:a16="http://schemas.microsoft.com/office/drawing/2014/main" id="{9FDB9555-A3DA-A5AF-C91D-7C7A4EB6C857}"/>
              </a:ext>
            </a:extLst>
          </p:cNvPr>
          <p:cNvSpPr>
            <a:spLocks noGrp="1"/>
          </p:cNvSpPr>
          <p:nvPr>
            <p:ph type="body" sz="quarter" idx="79" hasCustomPrompt="1"/>
          </p:nvPr>
        </p:nvSpPr>
        <p:spPr>
          <a:xfrm>
            <a:off x="893285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28" name="Text Placeholder 37">
            <a:extLst>
              <a:ext uri="{FF2B5EF4-FFF2-40B4-BE49-F238E27FC236}">
                <a16:creationId xmlns:a16="http://schemas.microsoft.com/office/drawing/2014/main" id="{784B16E8-B8B1-5792-9750-C1745428EC1A}"/>
              </a:ext>
            </a:extLst>
          </p:cNvPr>
          <p:cNvSpPr>
            <a:spLocks noGrp="1"/>
          </p:cNvSpPr>
          <p:nvPr>
            <p:ph type="body" sz="quarter" idx="80" hasCustomPrompt="1"/>
          </p:nvPr>
        </p:nvSpPr>
        <p:spPr>
          <a:xfrm>
            <a:off x="824228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sp>
        <p:nvSpPr>
          <p:cNvPr id="136" name="Text Placeholder 37">
            <a:extLst>
              <a:ext uri="{FF2B5EF4-FFF2-40B4-BE49-F238E27FC236}">
                <a16:creationId xmlns:a16="http://schemas.microsoft.com/office/drawing/2014/main" id="{98755927-D901-3659-23FB-7AAFFA3E40B5}"/>
              </a:ext>
            </a:extLst>
          </p:cNvPr>
          <p:cNvSpPr>
            <a:spLocks noGrp="1"/>
          </p:cNvSpPr>
          <p:nvPr>
            <p:ph type="body" sz="quarter" idx="86" hasCustomPrompt="1"/>
          </p:nvPr>
        </p:nvSpPr>
        <p:spPr>
          <a:xfrm>
            <a:off x="824228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31" name="Text Placeholder 37">
            <a:extLst>
              <a:ext uri="{FF2B5EF4-FFF2-40B4-BE49-F238E27FC236}">
                <a16:creationId xmlns:a16="http://schemas.microsoft.com/office/drawing/2014/main" id="{7EBCFD6B-2F56-15E8-BF7C-C7451D26F75C}"/>
              </a:ext>
            </a:extLst>
          </p:cNvPr>
          <p:cNvSpPr>
            <a:spLocks noGrp="1"/>
          </p:cNvSpPr>
          <p:nvPr>
            <p:ph type="body" sz="quarter" idx="81" hasCustomPrompt="1"/>
          </p:nvPr>
        </p:nvSpPr>
        <p:spPr>
          <a:xfrm>
            <a:off x="824228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32" name="Picture Placeholder 117">
            <a:extLst>
              <a:ext uri="{FF2B5EF4-FFF2-40B4-BE49-F238E27FC236}">
                <a16:creationId xmlns:a16="http://schemas.microsoft.com/office/drawing/2014/main" id="{EC6A9165-252F-D86F-4B52-AF9AC57EA731}"/>
              </a:ext>
            </a:extLst>
          </p:cNvPr>
          <p:cNvSpPr>
            <a:spLocks noGrp="1"/>
          </p:cNvSpPr>
          <p:nvPr>
            <p:ph type="pic" sz="quarter" idx="82" hasCustomPrompt="1"/>
          </p:nvPr>
        </p:nvSpPr>
        <p:spPr>
          <a:xfrm>
            <a:off x="838040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3" name="Picture Placeholder 117">
            <a:extLst>
              <a:ext uri="{FF2B5EF4-FFF2-40B4-BE49-F238E27FC236}">
                <a16:creationId xmlns:a16="http://schemas.microsoft.com/office/drawing/2014/main" id="{FA7749D7-ABDD-9411-6D2B-6D8487C8AF3D}"/>
              </a:ext>
            </a:extLst>
          </p:cNvPr>
          <p:cNvSpPr>
            <a:spLocks noGrp="1"/>
          </p:cNvSpPr>
          <p:nvPr>
            <p:ph type="pic" sz="quarter" idx="83" hasCustomPrompt="1"/>
          </p:nvPr>
        </p:nvSpPr>
        <p:spPr>
          <a:xfrm>
            <a:off x="922722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4" name="Picture Placeholder 117">
            <a:extLst>
              <a:ext uri="{FF2B5EF4-FFF2-40B4-BE49-F238E27FC236}">
                <a16:creationId xmlns:a16="http://schemas.microsoft.com/office/drawing/2014/main" id="{BB51B8ED-9AC8-A774-29AE-7BF777CDD0F6}"/>
              </a:ext>
            </a:extLst>
          </p:cNvPr>
          <p:cNvSpPr>
            <a:spLocks noGrp="1"/>
          </p:cNvSpPr>
          <p:nvPr>
            <p:ph type="pic" sz="quarter" idx="84" hasCustomPrompt="1"/>
          </p:nvPr>
        </p:nvSpPr>
        <p:spPr>
          <a:xfrm>
            <a:off x="1007403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5" name="Picture Placeholder 117">
            <a:extLst>
              <a:ext uri="{FF2B5EF4-FFF2-40B4-BE49-F238E27FC236}">
                <a16:creationId xmlns:a16="http://schemas.microsoft.com/office/drawing/2014/main" id="{3B76BBE6-40C9-9D5A-2E39-976EBC0BA975}"/>
              </a:ext>
            </a:extLst>
          </p:cNvPr>
          <p:cNvSpPr>
            <a:spLocks noGrp="1"/>
          </p:cNvSpPr>
          <p:nvPr>
            <p:ph type="pic" sz="quarter" idx="85" hasCustomPrompt="1"/>
          </p:nvPr>
        </p:nvSpPr>
        <p:spPr>
          <a:xfrm>
            <a:off x="1092085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Tree>
    <p:extLst>
      <p:ext uri="{BB962C8B-B14F-4D97-AF65-F5344CB8AC3E}">
        <p14:creationId xmlns:p14="http://schemas.microsoft.com/office/powerpoint/2010/main" val="325423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738664"/>
          </a:xfrm>
        </p:spPr>
        <p:txBody>
          <a:bodyPr>
            <a:spAutoFit/>
          </a:bodyPr>
          <a:lstStyle/>
          <a:p>
            <a:r>
              <a:rPr lang="en-US"/>
              <a:t>Click to edit Master title style</a:t>
            </a:r>
          </a:p>
        </p:txBody>
      </p:sp>
    </p:spTree>
    <p:extLst>
      <p:ext uri="{BB962C8B-B14F-4D97-AF65-F5344CB8AC3E}">
        <p14:creationId xmlns:p14="http://schemas.microsoft.com/office/powerpoint/2010/main" val="1655332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Freeform 16">
            <a:extLst>
              <a:ext uri="{FF2B5EF4-FFF2-40B4-BE49-F238E27FC236}">
                <a16:creationId xmlns:a16="http://schemas.microsoft.com/office/drawing/2014/main" id="{D477A9BB-460A-1362-3FF6-5CE24E072508}"/>
              </a:ext>
            </a:extLst>
          </p:cNvPr>
          <p:cNvSpPr>
            <a:spLocks/>
          </p:cNvSpPr>
          <p:nvPr userDrawn="1"/>
        </p:nvSpPr>
        <p:spPr bwMode="auto">
          <a:xfrm flipH="1">
            <a:off x="4529695" y="4917795"/>
            <a:ext cx="3279363"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7" name="Freeform 16">
            <a:extLst>
              <a:ext uri="{FF2B5EF4-FFF2-40B4-BE49-F238E27FC236}">
                <a16:creationId xmlns:a16="http://schemas.microsoft.com/office/drawing/2014/main" id="{AED0CFB2-9C29-F94B-3E23-7659BB115F61}"/>
              </a:ext>
            </a:extLst>
          </p:cNvPr>
          <p:cNvSpPr>
            <a:spLocks/>
          </p:cNvSpPr>
          <p:nvPr userDrawn="1"/>
        </p:nvSpPr>
        <p:spPr bwMode="auto">
          <a:xfrm flipH="1">
            <a:off x="4557451" y="4162915"/>
            <a:ext cx="3279363"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7" name="Oval 106">
            <a:extLst>
              <a:ext uri="{FF2B5EF4-FFF2-40B4-BE49-F238E27FC236}">
                <a16:creationId xmlns:a16="http://schemas.microsoft.com/office/drawing/2014/main" id="{39A8F46C-AAAA-D1EB-448F-D24F808941C8}"/>
              </a:ext>
            </a:extLst>
          </p:cNvPr>
          <p:cNvSpPr/>
          <p:nvPr userDrawn="1"/>
        </p:nvSpPr>
        <p:spPr bwMode="auto">
          <a:xfrm>
            <a:off x="4506200" y="124547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8581176" y="124547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57194" y="1936750"/>
            <a:ext cx="329365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57200" y="1936750"/>
            <a:ext cx="3286505"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2125970"/>
            <a:ext cx="3286508"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41" name="Freeform 16">
            <a:extLst>
              <a:ext uri="{FF2B5EF4-FFF2-40B4-BE49-F238E27FC236}">
                <a16:creationId xmlns:a16="http://schemas.microsoft.com/office/drawing/2014/main" id="{7B5FFAAA-FFEE-AAFC-26F1-1D1E3900EE26}"/>
              </a:ext>
            </a:extLst>
          </p:cNvPr>
          <p:cNvSpPr>
            <a:spLocks/>
          </p:cNvSpPr>
          <p:nvPr userDrawn="1"/>
        </p:nvSpPr>
        <p:spPr bwMode="auto">
          <a:xfrm flipH="1">
            <a:off x="464343" y="2516310"/>
            <a:ext cx="3279362"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628572"/>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4562250" y="1332094"/>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8637226" y="1332094"/>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4" name="Freeform 16">
            <a:extLst>
              <a:ext uri="{FF2B5EF4-FFF2-40B4-BE49-F238E27FC236}">
                <a16:creationId xmlns:a16="http://schemas.microsoft.com/office/drawing/2014/main" id="{0B4A893C-BFF1-3852-8B99-E65F59A17B90}"/>
              </a:ext>
            </a:extLst>
          </p:cNvPr>
          <p:cNvSpPr>
            <a:spLocks/>
          </p:cNvSpPr>
          <p:nvPr userDrawn="1"/>
        </p:nvSpPr>
        <p:spPr bwMode="auto">
          <a:xfrm flipH="1">
            <a:off x="464343" y="3358929"/>
            <a:ext cx="328650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57197" y="3471191"/>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grpSp>
        <p:nvGrpSpPr>
          <p:cNvPr id="144" name="Group 143">
            <a:extLst>
              <a:ext uri="{FF2B5EF4-FFF2-40B4-BE49-F238E27FC236}">
                <a16:creationId xmlns:a16="http://schemas.microsoft.com/office/drawing/2014/main" id="{25090726-94DC-A5C5-6FB6-87862A2B6CA8}"/>
              </a:ext>
            </a:extLst>
          </p:cNvPr>
          <p:cNvGrpSpPr/>
          <p:nvPr userDrawn="1"/>
        </p:nvGrpSpPr>
        <p:grpSpPr>
          <a:xfrm rot="5400000">
            <a:off x="11255939" y="5758488"/>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58" name="Group 157">
            <a:extLst>
              <a:ext uri="{FF2B5EF4-FFF2-40B4-BE49-F238E27FC236}">
                <a16:creationId xmlns:a16="http://schemas.microsoft.com/office/drawing/2014/main" id="{9133DE3E-FB8C-98AF-DF41-465B9736F9C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Freeform 16">
            <a:extLst>
              <a:ext uri="{FF2B5EF4-FFF2-40B4-BE49-F238E27FC236}">
                <a16:creationId xmlns:a16="http://schemas.microsoft.com/office/drawing/2014/main" id="{422C2650-7561-EEAB-D932-A85434DBE139}"/>
              </a:ext>
            </a:extLst>
          </p:cNvPr>
          <p:cNvSpPr>
            <a:spLocks/>
          </p:cNvSpPr>
          <p:nvPr userDrawn="1"/>
        </p:nvSpPr>
        <p:spPr bwMode="auto">
          <a:xfrm flipH="1">
            <a:off x="4516576" y="1924188"/>
            <a:ext cx="329365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 name="Rectangle: Rounded Corners 3">
            <a:extLst>
              <a:ext uri="{FF2B5EF4-FFF2-40B4-BE49-F238E27FC236}">
                <a16:creationId xmlns:a16="http://schemas.microsoft.com/office/drawing/2014/main" id="{994D26B7-6435-08F3-F589-38DF007C73E5}"/>
              </a:ext>
            </a:extLst>
          </p:cNvPr>
          <p:cNvSpPr>
            <a:spLocks/>
          </p:cNvSpPr>
          <p:nvPr userDrawn="1"/>
        </p:nvSpPr>
        <p:spPr bwMode="auto">
          <a:xfrm>
            <a:off x="4516582" y="1924188"/>
            <a:ext cx="3286505"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ext Placeholder 37">
            <a:extLst>
              <a:ext uri="{FF2B5EF4-FFF2-40B4-BE49-F238E27FC236}">
                <a16:creationId xmlns:a16="http://schemas.microsoft.com/office/drawing/2014/main" id="{C6485F32-94D4-11DD-D47C-57C16D8B2417}"/>
              </a:ext>
            </a:extLst>
          </p:cNvPr>
          <p:cNvSpPr>
            <a:spLocks noGrp="1"/>
          </p:cNvSpPr>
          <p:nvPr>
            <p:ph type="body" sz="quarter" idx="96" hasCustomPrompt="1"/>
          </p:nvPr>
        </p:nvSpPr>
        <p:spPr>
          <a:xfrm>
            <a:off x="4516579" y="2113408"/>
            <a:ext cx="3286508"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6" name="Freeform 16">
            <a:extLst>
              <a:ext uri="{FF2B5EF4-FFF2-40B4-BE49-F238E27FC236}">
                <a16:creationId xmlns:a16="http://schemas.microsoft.com/office/drawing/2014/main" id="{39E08915-F119-0A8D-03BC-7C354475143C}"/>
              </a:ext>
            </a:extLst>
          </p:cNvPr>
          <p:cNvSpPr>
            <a:spLocks/>
          </p:cNvSpPr>
          <p:nvPr userDrawn="1"/>
        </p:nvSpPr>
        <p:spPr bwMode="auto">
          <a:xfrm flipH="1">
            <a:off x="4523723" y="2503748"/>
            <a:ext cx="3279363"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 name="Text Placeholder 37">
            <a:extLst>
              <a:ext uri="{FF2B5EF4-FFF2-40B4-BE49-F238E27FC236}">
                <a16:creationId xmlns:a16="http://schemas.microsoft.com/office/drawing/2014/main" id="{67591229-168C-6EE4-3305-94AAB4D38450}"/>
              </a:ext>
            </a:extLst>
          </p:cNvPr>
          <p:cNvSpPr>
            <a:spLocks noGrp="1"/>
          </p:cNvSpPr>
          <p:nvPr>
            <p:ph type="body" sz="quarter" idx="97" hasCustomPrompt="1"/>
          </p:nvPr>
        </p:nvSpPr>
        <p:spPr>
          <a:xfrm>
            <a:off x="4516579" y="2616010"/>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8" name="Group 7">
            <a:extLst>
              <a:ext uri="{FF2B5EF4-FFF2-40B4-BE49-F238E27FC236}">
                <a16:creationId xmlns:a16="http://schemas.microsoft.com/office/drawing/2014/main" id="{70A4D2C2-8A52-76E4-D288-4B70E38D782B}"/>
              </a:ext>
            </a:extLst>
          </p:cNvPr>
          <p:cNvGrpSpPr/>
          <p:nvPr userDrawn="1"/>
        </p:nvGrpSpPr>
        <p:grpSpPr>
          <a:xfrm rot="5400000">
            <a:off x="6739562" y="5803074"/>
            <a:ext cx="57946" cy="237782"/>
            <a:chOff x="2401028" y="5405578"/>
            <a:chExt cx="85026" cy="348901"/>
          </a:xfrm>
        </p:grpSpPr>
        <p:sp>
          <p:nvSpPr>
            <p:cNvPr id="9" name="Oval 8">
              <a:extLst>
                <a:ext uri="{FF2B5EF4-FFF2-40B4-BE49-F238E27FC236}">
                  <a16:creationId xmlns:a16="http://schemas.microsoft.com/office/drawing/2014/main" id="{4A790E69-25F4-C793-7983-05095A369A0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Oval 9">
              <a:extLst>
                <a:ext uri="{FF2B5EF4-FFF2-40B4-BE49-F238E27FC236}">
                  <a16:creationId xmlns:a16="http://schemas.microsoft.com/office/drawing/2014/main" id="{758379FE-5697-FB65-5457-D1F781823AAA}"/>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 name="Freeform 16">
            <a:extLst>
              <a:ext uri="{FF2B5EF4-FFF2-40B4-BE49-F238E27FC236}">
                <a16:creationId xmlns:a16="http://schemas.microsoft.com/office/drawing/2014/main" id="{85475B8F-BB2C-23D1-ACB5-2D8EFB2C27A6}"/>
              </a:ext>
            </a:extLst>
          </p:cNvPr>
          <p:cNvSpPr>
            <a:spLocks/>
          </p:cNvSpPr>
          <p:nvPr userDrawn="1"/>
        </p:nvSpPr>
        <p:spPr bwMode="auto">
          <a:xfrm flipH="1">
            <a:off x="4523725" y="3346367"/>
            <a:ext cx="328650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 name="Text Placeholder 37">
            <a:extLst>
              <a:ext uri="{FF2B5EF4-FFF2-40B4-BE49-F238E27FC236}">
                <a16:creationId xmlns:a16="http://schemas.microsoft.com/office/drawing/2014/main" id="{8EB68F7E-5550-3907-783B-4A526471E0B8}"/>
              </a:ext>
            </a:extLst>
          </p:cNvPr>
          <p:cNvSpPr>
            <a:spLocks noGrp="1"/>
          </p:cNvSpPr>
          <p:nvPr>
            <p:ph type="body" sz="quarter" idx="98" hasCustomPrompt="1"/>
          </p:nvPr>
        </p:nvSpPr>
        <p:spPr>
          <a:xfrm>
            <a:off x="4516579" y="3458629"/>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23" name="Text Placeholder 37">
            <a:extLst>
              <a:ext uri="{FF2B5EF4-FFF2-40B4-BE49-F238E27FC236}">
                <a16:creationId xmlns:a16="http://schemas.microsoft.com/office/drawing/2014/main" id="{78CAB557-7D19-54E0-1D7B-7F21A6E7D55A}"/>
              </a:ext>
            </a:extLst>
          </p:cNvPr>
          <p:cNvSpPr>
            <a:spLocks noGrp="1"/>
          </p:cNvSpPr>
          <p:nvPr>
            <p:ph type="body" sz="quarter" idx="99" hasCustomPrompt="1"/>
          </p:nvPr>
        </p:nvSpPr>
        <p:spPr>
          <a:xfrm>
            <a:off x="4530868" y="4157129"/>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24" name="Text Placeholder 37">
            <a:extLst>
              <a:ext uri="{FF2B5EF4-FFF2-40B4-BE49-F238E27FC236}">
                <a16:creationId xmlns:a16="http://schemas.microsoft.com/office/drawing/2014/main" id="{DA0FAECD-27A4-9B21-98F5-534EC39950C2}"/>
              </a:ext>
            </a:extLst>
          </p:cNvPr>
          <p:cNvSpPr>
            <a:spLocks noGrp="1"/>
          </p:cNvSpPr>
          <p:nvPr>
            <p:ph type="body" sz="quarter" idx="100" hasCustomPrompt="1"/>
          </p:nvPr>
        </p:nvSpPr>
        <p:spPr>
          <a:xfrm>
            <a:off x="4516579" y="4902117"/>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25" name="Freeform 16">
            <a:extLst>
              <a:ext uri="{FF2B5EF4-FFF2-40B4-BE49-F238E27FC236}">
                <a16:creationId xmlns:a16="http://schemas.microsoft.com/office/drawing/2014/main" id="{36C470D7-107E-8F10-820E-73236D05D9BD}"/>
              </a:ext>
            </a:extLst>
          </p:cNvPr>
          <p:cNvSpPr>
            <a:spLocks/>
          </p:cNvSpPr>
          <p:nvPr userDrawn="1"/>
        </p:nvSpPr>
        <p:spPr bwMode="auto">
          <a:xfrm flipH="1">
            <a:off x="8568818" y="1891934"/>
            <a:ext cx="329365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6" name="Rectangle: Rounded Corners 25">
            <a:extLst>
              <a:ext uri="{FF2B5EF4-FFF2-40B4-BE49-F238E27FC236}">
                <a16:creationId xmlns:a16="http://schemas.microsoft.com/office/drawing/2014/main" id="{62E16380-EF5B-7725-A494-E2080946945C}"/>
              </a:ext>
            </a:extLst>
          </p:cNvPr>
          <p:cNvSpPr>
            <a:spLocks/>
          </p:cNvSpPr>
          <p:nvPr userDrawn="1"/>
        </p:nvSpPr>
        <p:spPr bwMode="auto">
          <a:xfrm>
            <a:off x="8568824" y="1891934"/>
            <a:ext cx="3286505"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7" name="Text Placeholder 37">
            <a:extLst>
              <a:ext uri="{FF2B5EF4-FFF2-40B4-BE49-F238E27FC236}">
                <a16:creationId xmlns:a16="http://schemas.microsoft.com/office/drawing/2014/main" id="{018698B1-6467-313A-BCC3-7826BC0226A9}"/>
              </a:ext>
            </a:extLst>
          </p:cNvPr>
          <p:cNvSpPr>
            <a:spLocks noGrp="1"/>
          </p:cNvSpPr>
          <p:nvPr>
            <p:ph type="body" sz="quarter" idx="101" hasCustomPrompt="1"/>
          </p:nvPr>
        </p:nvSpPr>
        <p:spPr>
          <a:xfrm>
            <a:off x="8568821" y="2081154"/>
            <a:ext cx="3286508"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28" name="Freeform 16">
            <a:extLst>
              <a:ext uri="{FF2B5EF4-FFF2-40B4-BE49-F238E27FC236}">
                <a16:creationId xmlns:a16="http://schemas.microsoft.com/office/drawing/2014/main" id="{9B40E9F3-9848-1895-84B4-615597E8F52A}"/>
              </a:ext>
            </a:extLst>
          </p:cNvPr>
          <p:cNvSpPr>
            <a:spLocks/>
          </p:cNvSpPr>
          <p:nvPr userDrawn="1"/>
        </p:nvSpPr>
        <p:spPr bwMode="auto">
          <a:xfrm flipH="1">
            <a:off x="8575967" y="2471494"/>
            <a:ext cx="3279362"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9" name="Text Placeholder 37">
            <a:extLst>
              <a:ext uri="{FF2B5EF4-FFF2-40B4-BE49-F238E27FC236}">
                <a16:creationId xmlns:a16="http://schemas.microsoft.com/office/drawing/2014/main" id="{69593137-B81D-B314-03D5-1D40CF6C1D0B}"/>
              </a:ext>
            </a:extLst>
          </p:cNvPr>
          <p:cNvSpPr>
            <a:spLocks noGrp="1"/>
          </p:cNvSpPr>
          <p:nvPr>
            <p:ph type="body" sz="quarter" idx="102" hasCustomPrompt="1"/>
          </p:nvPr>
        </p:nvSpPr>
        <p:spPr>
          <a:xfrm>
            <a:off x="8568821" y="2583756"/>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30" name="Group 29">
            <a:extLst>
              <a:ext uri="{FF2B5EF4-FFF2-40B4-BE49-F238E27FC236}">
                <a16:creationId xmlns:a16="http://schemas.microsoft.com/office/drawing/2014/main" id="{85B66378-3892-B3E9-4004-CD288864113E}"/>
              </a:ext>
            </a:extLst>
          </p:cNvPr>
          <p:cNvGrpSpPr/>
          <p:nvPr userDrawn="1"/>
        </p:nvGrpSpPr>
        <p:grpSpPr>
          <a:xfrm rot="5400000">
            <a:off x="10791804" y="5770820"/>
            <a:ext cx="57946" cy="237782"/>
            <a:chOff x="2401028" y="5405578"/>
            <a:chExt cx="85026" cy="348901"/>
          </a:xfrm>
        </p:grpSpPr>
        <p:sp>
          <p:nvSpPr>
            <p:cNvPr id="31" name="Oval 30">
              <a:extLst>
                <a:ext uri="{FF2B5EF4-FFF2-40B4-BE49-F238E27FC236}">
                  <a16:creationId xmlns:a16="http://schemas.microsoft.com/office/drawing/2014/main" id="{377424A1-545B-BDB4-9CC0-EB1B83EB9CA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2" name="Oval 31">
              <a:extLst>
                <a:ext uri="{FF2B5EF4-FFF2-40B4-BE49-F238E27FC236}">
                  <a16:creationId xmlns:a16="http://schemas.microsoft.com/office/drawing/2014/main" id="{B2BF24D3-0BDA-9FA1-ED50-262155843231}"/>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3" name="Freeform 16">
            <a:extLst>
              <a:ext uri="{FF2B5EF4-FFF2-40B4-BE49-F238E27FC236}">
                <a16:creationId xmlns:a16="http://schemas.microsoft.com/office/drawing/2014/main" id="{65FC6DE5-8440-BCBB-3335-1BBA21DD9E33}"/>
              </a:ext>
            </a:extLst>
          </p:cNvPr>
          <p:cNvSpPr>
            <a:spLocks/>
          </p:cNvSpPr>
          <p:nvPr userDrawn="1"/>
        </p:nvSpPr>
        <p:spPr bwMode="auto">
          <a:xfrm flipH="1">
            <a:off x="8575967" y="3314113"/>
            <a:ext cx="328650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4" name="Text Placeholder 37">
            <a:extLst>
              <a:ext uri="{FF2B5EF4-FFF2-40B4-BE49-F238E27FC236}">
                <a16:creationId xmlns:a16="http://schemas.microsoft.com/office/drawing/2014/main" id="{FD1572CF-7C82-0C34-F7A4-1A73404CFEA1}"/>
              </a:ext>
            </a:extLst>
          </p:cNvPr>
          <p:cNvSpPr>
            <a:spLocks noGrp="1"/>
          </p:cNvSpPr>
          <p:nvPr>
            <p:ph type="body" sz="quarter" idx="103" hasCustomPrompt="1"/>
          </p:nvPr>
        </p:nvSpPr>
        <p:spPr>
          <a:xfrm>
            <a:off x="8568821" y="3426375"/>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5" name="Text Placeholder 37">
            <a:extLst>
              <a:ext uri="{FF2B5EF4-FFF2-40B4-BE49-F238E27FC236}">
                <a16:creationId xmlns:a16="http://schemas.microsoft.com/office/drawing/2014/main" id="{361B677A-F595-F769-7F52-877F7330CB9F}"/>
              </a:ext>
            </a:extLst>
          </p:cNvPr>
          <p:cNvSpPr>
            <a:spLocks noGrp="1"/>
          </p:cNvSpPr>
          <p:nvPr>
            <p:ph type="body" sz="quarter" idx="104" hasCustomPrompt="1"/>
          </p:nvPr>
        </p:nvSpPr>
        <p:spPr>
          <a:xfrm>
            <a:off x="8583110" y="4124875"/>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6" name="Text Placeholder 37">
            <a:extLst>
              <a:ext uri="{FF2B5EF4-FFF2-40B4-BE49-F238E27FC236}">
                <a16:creationId xmlns:a16="http://schemas.microsoft.com/office/drawing/2014/main" id="{2265A2D0-255A-01AB-596A-4FB55A5F71B8}"/>
              </a:ext>
            </a:extLst>
          </p:cNvPr>
          <p:cNvSpPr>
            <a:spLocks noGrp="1"/>
          </p:cNvSpPr>
          <p:nvPr>
            <p:ph type="body" sz="quarter" idx="105" hasCustomPrompt="1"/>
          </p:nvPr>
        </p:nvSpPr>
        <p:spPr>
          <a:xfrm>
            <a:off x="8568821" y="4869863"/>
            <a:ext cx="3286508"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roject Initiatives Slide">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Freeform 16">
            <a:extLst>
              <a:ext uri="{FF2B5EF4-FFF2-40B4-BE49-F238E27FC236}">
                <a16:creationId xmlns:a16="http://schemas.microsoft.com/office/drawing/2014/main" id="{B7E81363-FFA2-9E53-9A11-962AEDD77CEA}"/>
              </a:ext>
              <a:ext uri="{C183D7F6-B498-43B3-948B-1728B52AA6E4}">
                <adec:decorative xmlns:adec="http://schemas.microsoft.com/office/drawing/2017/decorative" val="1"/>
              </a:ext>
            </a:extLst>
          </p:cNvPr>
          <p:cNvSpPr>
            <a:spLocks/>
          </p:cNvSpPr>
          <p:nvPr userDrawn="1"/>
        </p:nvSpPr>
        <p:spPr bwMode="auto">
          <a:xfrm flipH="1">
            <a:off x="9135353" y="1705527"/>
            <a:ext cx="2599447" cy="4501145"/>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5" y="1705527"/>
            <a:ext cx="2599447"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1705527"/>
            <a:ext cx="2599447"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Freeform 16">
            <a:extLst>
              <a:ext uri="{FF2B5EF4-FFF2-40B4-BE49-F238E27FC236}">
                <a16:creationId xmlns:a16="http://schemas.microsoft.com/office/drawing/2014/main" id="{47C5390D-274C-0402-0D56-E4A7EF4F7114}"/>
              </a:ext>
              <a:ext uri="{C183D7F6-B498-43B3-948B-1728B52AA6E4}">
                <adec:decorative xmlns:adec="http://schemas.microsoft.com/office/drawing/2017/decorative" val="1"/>
              </a:ext>
            </a:extLst>
          </p:cNvPr>
          <p:cNvSpPr>
            <a:spLocks/>
          </p:cNvSpPr>
          <p:nvPr userDrawn="1"/>
        </p:nvSpPr>
        <p:spPr bwMode="auto">
          <a:xfrm flipH="1">
            <a:off x="3349913" y="1705527"/>
            <a:ext cx="2599447"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 uri="{C183D7F6-B498-43B3-948B-1728B52AA6E4}">
                <adec:decorative xmlns:adec="http://schemas.microsoft.com/office/drawing/2017/decorative" val="1"/>
              </a:ext>
            </a:extLst>
          </p:cNvPr>
          <p:cNvSpPr>
            <a:spLocks/>
          </p:cNvSpPr>
          <p:nvPr userDrawn="1"/>
        </p:nvSpPr>
        <p:spPr bwMode="auto">
          <a:xfrm>
            <a:off x="3349918" y="1705528"/>
            <a:ext cx="2599447" cy="450114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3" name="Freeform 16">
            <a:extLst>
              <a:ext uri="{FF2B5EF4-FFF2-40B4-BE49-F238E27FC236}">
                <a16:creationId xmlns:a16="http://schemas.microsoft.com/office/drawing/2014/main" id="{D73B0063-9FBC-15C8-28AA-3EA6CE88BCF4}"/>
              </a:ext>
              <a:ext uri="{C183D7F6-B498-43B3-948B-1728B52AA6E4}">
                <adec:decorative xmlns:adec="http://schemas.microsoft.com/office/drawing/2017/decorative" val="1"/>
              </a:ext>
            </a:extLst>
          </p:cNvPr>
          <p:cNvSpPr>
            <a:spLocks/>
          </p:cNvSpPr>
          <p:nvPr userDrawn="1"/>
        </p:nvSpPr>
        <p:spPr bwMode="auto">
          <a:xfrm flipH="1">
            <a:off x="6242632" y="1705528"/>
            <a:ext cx="2599447" cy="4501145"/>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 uri="{C183D7F6-B498-43B3-948B-1728B52AA6E4}">
                <adec:decorative xmlns:adec="http://schemas.microsoft.com/office/drawing/2017/decorative" val="1"/>
              </a:ext>
            </a:extLst>
          </p:cNvPr>
          <p:cNvSpPr>
            <a:spLocks/>
          </p:cNvSpPr>
          <p:nvPr userDrawn="1"/>
        </p:nvSpPr>
        <p:spPr bwMode="auto">
          <a:xfrm>
            <a:off x="6242638" y="1705530"/>
            <a:ext cx="2599447" cy="4501144"/>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 uri="{C183D7F6-B498-43B3-948B-1728B52AA6E4}">
                <adec:decorative xmlns:adec="http://schemas.microsoft.com/office/drawing/2017/decorative" val="1"/>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 uri="{C183D7F6-B498-43B3-948B-1728B52AA6E4}">
                <adec:decorative xmlns:adec="http://schemas.microsoft.com/office/drawing/2017/decorative" val="1"/>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 uri="{C183D7F6-B498-43B3-948B-1728B52AA6E4}">
                <adec:decorative xmlns:adec="http://schemas.microsoft.com/office/drawing/2017/decorative" val="1"/>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84" name="Freeform 16">
            <a:extLst>
              <a:ext uri="{FF2B5EF4-FFF2-40B4-BE49-F238E27FC236}">
                <a16:creationId xmlns:a16="http://schemas.microsoft.com/office/drawing/2014/main" id="{6A96D6D0-43E3-6770-BD05-7DE7B0C8BBAD}"/>
              </a:ext>
              <a:ext uri="{C183D7F6-B498-43B3-948B-1728B52AA6E4}">
                <adec:decorative xmlns:adec="http://schemas.microsoft.com/office/drawing/2017/decorative" val="1"/>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7" name="Freeform 16">
            <a:extLst>
              <a:ext uri="{FF2B5EF4-FFF2-40B4-BE49-F238E27FC236}">
                <a16:creationId xmlns:a16="http://schemas.microsoft.com/office/drawing/2014/main" id="{F82AA089-8300-A153-E8E3-57A4D81F1125}"/>
              </a:ext>
              <a:ext uri="{C183D7F6-B498-43B3-948B-1728B52AA6E4}">
                <adec:decorative xmlns:adec="http://schemas.microsoft.com/office/drawing/2017/decorative" val="1"/>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6" name="Freeform 16">
            <a:extLst>
              <a:ext uri="{FF2B5EF4-FFF2-40B4-BE49-F238E27FC236}">
                <a16:creationId xmlns:a16="http://schemas.microsoft.com/office/drawing/2014/main" id="{8B09CDF8-AD1E-26BB-AF3C-1A491B4B0C83}"/>
              </a:ext>
              <a:ext uri="{C183D7F6-B498-43B3-948B-1728B52AA6E4}">
                <adec:decorative xmlns:adec="http://schemas.microsoft.com/office/drawing/2017/decorative" val="1"/>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dirty="0"/>
              <a:t>4-examples</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46947" y="1810809"/>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1</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497362"/>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1" y="181358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2</a:t>
            </a: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32383" y="181358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3</a:t>
            </a: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183530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4</a:t>
            </a:r>
          </a:p>
        </p:txBody>
      </p:sp>
      <p:sp>
        <p:nvSpPr>
          <p:cNvPr id="4" name="Rectangle: Rounded Corners 93">
            <a:extLst>
              <a:ext uri="{FF2B5EF4-FFF2-40B4-BE49-F238E27FC236}">
                <a16:creationId xmlns:a16="http://schemas.microsoft.com/office/drawing/2014/main" id="{D57FBF80-879A-3662-A8F1-A4527983D512}"/>
              </a:ext>
              <a:ext uri="{C183D7F6-B498-43B3-948B-1728B52AA6E4}">
                <adec:decorative xmlns:adec="http://schemas.microsoft.com/office/drawing/2017/decorative" val="1"/>
              </a:ext>
            </a:extLst>
          </p:cNvPr>
          <p:cNvSpPr>
            <a:spLocks/>
          </p:cNvSpPr>
          <p:nvPr userDrawn="1"/>
        </p:nvSpPr>
        <p:spPr bwMode="auto">
          <a:xfrm>
            <a:off x="9145602" y="1718072"/>
            <a:ext cx="2599447" cy="4501144"/>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ext Placeholder 37">
            <a:extLst>
              <a:ext uri="{FF2B5EF4-FFF2-40B4-BE49-F238E27FC236}">
                <a16:creationId xmlns:a16="http://schemas.microsoft.com/office/drawing/2014/main" id="{4021F27B-1377-663B-3951-AD69FF496A93}"/>
              </a:ext>
            </a:extLst>
          </p:cNvPr>
          <p:cNvSpPr>
            <a:spLocks noGrp="1"/>
          </p:cNvSpPr>
          <p:nvPr>
            <p:ph type="body" sz="quarter" idx="89" hasCustomPrompt="1"/>
          </p:nvPr>
        </p:nvSpPr>
        <p:spPr>
          <a:xfrm>
            <a:off x="3360162" y="3497362"/>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6" name="Text Placeholder 37">
            <a:extLst>
              <a:ext uri="{FF2B5EF4-FFF2-40B4-BE49-F238E27FC236}">
                <a16:creationId xmlns:a16="http://schemas.microsoft.com/office/drawing/2014/main" id="{B81F024B-155F-5D16-016D-B9BB4E57C945}"/>
              </a:ext>
            </a:extLst>
          </p:cNvPr>
          <p:cNvSpPr>
            <a:spLocks noGrp="1"/>
          </p:cNvSpPr>
          <p:nvPr>
            <p:ph type="body" sz="quarter" idx="90" hasCustomPrompt="1"/>
          </p:nvPr>
        </p:nvSpPr>
        <p:spPr>
          <a:xfrm>
            <a:off x="6263126" y="3497362"/>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7" name="Text Placeholder 37">
            <a:extLst>
              <a:ext uri="{FF2B5EF4-FFF2-40B4-BE49-F238E27FC236}">
                <a16:creationId xmlns:a16="http://schemas.microsoft.com/office/drawing/2014/main" id="{D16DB1C5-FE96-14C7-758B-8C393BB58826}"/>
              </a:ext>
            </a:extLst>
          </p:cNvPr>
          <p:cNvSpPr>
            <a:spLocks noGrp="1"/>
          </p:cNvSpPr>
          <p:nvPr>
            <p:ph type="body" sz="quarter" idx="91" hasCustomPrompt="1"/>
          </p:nvPr>
        </p:nvSpPr>
        <p:spPr>
          <a:xfrm>
            <a:off x="9145602" y="3495339"/>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Tree>
    <p:extLst>
      <p:ext uri="{BB962C8B-B14F-4D97-AF65-F5344CB8AC3E}">
        <p14:creationId xmlns:p14="http://schemas.microsoft.com/office/powerpoint/2010/main" val="35832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106" name="Freeform: Shape 36">
            <a:extLst>
              <a:ext uri="{FF2B5EF4-FFF2-40B4-BE49-F238E27FC236}">
                <a16:creationId xmlns:a16="http://schemas.microsoft.com/office/drawing/2014/main" id="{BB2EC2A1-284C-2B37-D728-9BBCB6E2109D}"/>
              </a:ext>
              <a:ext uri="{C183D7F6-B498-43B3-948B-1728B52AA6E4}">
                <adec:decorative xmlns:adec="http://schemas.microsoft.com/office/drawing/2017/decorative" val="1"/>
              </a:ext>
            </a:extLst>
          </p:cNvPr>
          <p:cNvSpPr/>
          <p:nvPr userDrawn="1"/>
        </p:nvSpPr>
        <p:spPr bwMode="auto">
          <a:xfrm rot="5400000">
            <a:off x="3786941" y="-1280357"/>
            <a:ext cx="4618118" cy="11658600"/>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20" name="Group 19">
            <a:extLst>
              <a:ext uri="{FF2B5EF4-FFF2-40B4-BE49-F238E27FC236}">
                <a16:creationId xmlns:a16="http://schemas.microsoft.com/office/drawing/2014/main" id="{06B97967-F186-AA57-702F-F61C97FF604B}"/>
              </a:ext>
              <a:ext uri="{C183D7F6-B498-43B3-948B-1728B52AA6E4}">
                <adec:decorative xmlns:adec="http://schemas.microsoft.com/office/drawing/2017/decorative" val="1"/>
              </a:ext>
            </a:extLst>
          </p:cNvPr>
          <p:cNvGrpSpPr/>
          <p:nvPr userDrawn="1"/>
        </p:nvGrpSpPr>
        <p:grpSpPr>
          <a:xfrm>
            <a:off x="457200" y="3434943"/>
            <a:ext cx="2113664" cy="1278798"/>
            <a:chOff x="1498324" y="3057362"/>
            <a:chExt cx="2277768" cy="1389332"/>
          </a:xfrm>
        </p:grpSpPr>
        <p:sp>
          <p:nvSpPr>
            <p:cNvPr id="21" name="Freeform 16">
              <a:extLst>
                <a:ext uri="{FF2B5EF4-FFF2-40B4-BE49-F238E27FC236}">
                  <a16:creationId xmlns:a16="http://schemas.microsoft.com/office/drawing/2014/main" id="{440AB31A-245C-589D-62EA-801F98D7FF56}"/>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2" name="Freeform 21">
              <a:extLst>
                <a:ext uri="{FF2B5EF4-FFF2-40B4-BE49-F238E27FC236}">
                  <a16:creationId xmlns:a16="http://schemas.microsoft.com/office/drawing/2014/main" id="{72EA52DE-50FA-9056-28C9-2772942FFE85}"/>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3" name="Group 2">
            <a:extLst>
              <a:ext uri="{FF2B5EF4-FFF2-40B4-BE49-F238E27FC236}">
                <a16:creationId xmlns:a16="http://schemas.microsoft.com/office/drawing/2014/main" id="{F7EE0AAC-2973-2D69-2D54-DD32350416B6}"/>
              </a:ext>
              <a:ext uri="{C183D7F6-B498-43B3-948B-1728B52AA6E4}">
                <adec:decorative xmlns:adec="http://schemas.microsoft.com/office/drawing/2017/decorative" val="1"/>
              </a:ext>
            </a:extLst>
          </p:cNvPr>
          <p:cNvGrpSpPr/>
          <p:nvPr userDrawn="1"/>
        </p:nvGrpSpPr>
        <p:grpSpPr>
          <a:xfrm>
            <a:off x="4957116" y="1579497"/>
            <a:ext cx="2277768" cy="1278798"/>
            <a:chOff x="1498324" y="3057362"/>
            <a:chExt cx="2277768" cy="1389332"/>
          </a:xfrm>
        </p:grpSpPr>
        <p:sp>
          <p:nvSpPr>
            <p:cNvPr id="5" name="Freeform 16">
              <a:extLst>
                <a:ext uri="{FF2B5EF4-FFF2-40B4-BE49-F238E27FC236}">
                  <a16:creationId xmlns:a16="http://schemas.microsoft.com/office/drawing/2014/main" id="{628188AB-37C1-1B90-56E5-684DFA08256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 name="Freeform 5">
              <a:extLst>
                <a:ext uri="{FF2B5EF4-FFF2-40B4-BE49-F238E27FC236}">
                  <a16:creationId xmlns:a16="http://schemas.microsoft.com/office/drawing/2014/main" id="{DF4A865B-5BED-4C68-3534-F428E54CA3DC}"/>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77" name="Group 76">
            <a:extLst>
              <a:ext uri="{FF2B5EF4-FFF2-40B4-BE49-F238E27FC236}">
                <a16:creationId xmlns:a16="http://schemas.microsoft.com/office/drawing/2014/main" id="{7920DA8E-49A8-40CA-8642-8EF0DE33554A}"/>
              </a:ext>
              <a:ext uri="{C183D7F6-B498-43B3-948B-1728B52AA6E4}">
                <adec:decorative xmlns:adec="http://schemas.microsoft.com/office/drawing/2017/decorative" val="1"/>
              </a:ext>
            </a:extLst>
          </p:cNvPr>
          <p:cNvGrpSpPr/>
          <p:nvPr userDrawn="1"/>
        </p:nvGrpSpPr>
        <p:grpSpPr>
          <a:xfrm>
            <a:off x="457200" y="5233627"/>
            <a:ext cx="2113664" cy="1278798"/>
            <a:chOff x="1498324" y="3057362"/>
            <a:chExt cx="2277768" cy="1389332"/>
          </a:xfrm>
        </p:grpSpPr>
        <p:sp>
          <p:nvSpPr>
            <p:cNvPr id="78" name="Freeform 16">
              <a:extLst>
                <a:ext uri="{FF2B5EF4-FFF2-40B4-BE49-F238E27FC236}">
                  <a16:creationId xmlns:a16="http://schemas.microsoft.com/office/drawing/2014/main" id="{22094106-5061-5A92-F7F4-E91726216DE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9" name="Freeform 78">
              <a:extLst>
                <a:ext uri="{FF2B5EF4-FFF2-40B4-BE49-F238E27FC236}">
                  <a16:creationId xmlns:a16="http://schemas.microsoft.com/office/drawing/2014/main" id="{00D22C5E-5F7B-3AEA-0BDB-DED9C90845B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17" name="Group 16">
            <a:extLst>
              <a:ext uri="{FF2B5EF4-FFF2-40B4-BE49-F238E27FC236}">
                <a16:creationId xmlns:a16="http://schemas.microsoft.com/office/drawing/2014/main" id="{096F8A3B-27E5-E7D1-8B5A-730CB5925CB8}"/>
              </a:ext>
              <a:ext uri="{C183D7F6-B498-43B3-948B-1728B52AA6E4}">
                <adec:decorative xmlns:adec="http://schemas.microsoft.com/office/drawing/2017/decorative" val="1"/>
              </a:ext>
            </a:extLst>
          </p:cNvPr>
          <p:cNvGrpSpPr/>
          <p:nvPr userDrawn="1"/>
        </p:nvGrpSpPr>
        <p:grpSpPr>
          <a:xfrm>
            <a:off x="2748184" y="3434943"/>
            <a:ext cx="2113664" cy="1278798"/>
            <a:chOff x="1498324" y="3057362"/>
            <a:chExt cx="2277768" cy="1389332"/>
          </a:xfrm>
        </p:grpSpPr>
        <p:sp>
          <p:nvSpPr>
            <p:cNvPr id="18" name="Freeform 16">
              <a:extLst>
                <a:ext uri="{FF2B5EF4-FFF2-40B4-BE49-F238E27FC236}">
                  <a16:creationId xmlns:a16="http://schemas.microsoft.com/office/drawing/2014/main" id="{84BABBE8-8D05-AAF3-D83E-C174897927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9" name="Freeform 18">
              <a:extLst>
                <a:ext uri="{FF2B5EF4-FFF2-40B4-BE49-F238E27FC236}">
                  <a16:creationId xmlns:a16="http://schemas.microsoft.com/office/drawing/2014/main" id="{509890A5-BF3F-A4D4-0CBD-A1785976C0A4}"/>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74" name="Group 73">
            <a:extLst>
              <a:ext uri="{FF2B5EF4-FFF2-40B4-BE49-F238E27FC236}">
                <a16:creationId xmlns:a16="http://schemas.microsoft.com/office/drawing/2014/main" id="{861510AD-CF5E-77C8-8B3E-3648BC38F425}"/>
              </a:ext>
              <a:ext uri="{C183D7F6-B498-43B3-948B-1728B52AA6E4}">
                <adec:decorative xmlns:adec="http://schemas.microsoft.com/office/drawing/2017/decorative" val="1"/>
              </a:ext>
            </a:extLst>
          </p:cNvPr>
          <p:cNvGrpSpPr/>
          <p:nvPr userDrawn="1"/>
        </p:nvGrpSpPr>
        <p:grpSpPr>
          <a:xfrm>
            <a:off x="2748184" y="5233627"/>
            <a:ext cx="2113664" cy="1278798"/>
            <a:chOff x="1498324" y="3057362"/>
            <a:chExt cx="2277768" cy="1389332"/>
          </a:xfrm>
        </p:grpSpPr>
        <p:sp>
          <p:nvSpPr>
            <p:cNvPr id="75" name="Freeform 16">
              <a:extLst>
                <a:ext uri="{FF2B5EF4-FFF2-40B4-BE49-F238E27FC236}">
                  <a16:creationId xmlns:a16="http://schemas.microsoft.com/office/drawing/2014/main" id="{692D7023-85DE-7DA8-90EF-322B78EF4F00}"/>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6" name="Freeform 75">
              <a:extLst>
                <a:ext uri="{FF2B5EF4-FFF2-40B4-BE49-F238E27FC236}">
                  <a16:creationId xmlns:a16="http://schemas.microsoft.com/office/drawing/2014/main" id="{11D0DBAC-6071-C890-58F7-243F86C6E420}"/>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7" name="Group 6">
            <a:extLst>
              <a:ext uri="{FF2B5EF4-FFF2-40B4-BE49-F238E27FC236}">
                <a16:creationId xmlns:a16="http://schemas.microsoft.com/office/drawing/2014/main" id="{3D4675EF-9D36-3883-AF9E-586370312AF4}"/>
              </a:ext>
              <a:ext uri="{C183D7F6-B498-43B3-948B-1728B52AA6E4}">
                <adec:decorative xmlns:adec="http://schemas.microsoft.com/office/drawing/2017/decorative" val="1"/>
              </a:ext>
            </a:extLst>
          </p:cNvPr>
          <p:cNvGrpSpPr/>
          <p:nvPr userDrawn="1"/>
        </p:nvGrpSpPr>
        <p:grpSpPr>
          <a:xfrm>
            <a:off x="5039168" y="3434943"/>
            <a:ext cx="2113664" cy="1278798"/>
            <a:chOff x="1498324" y="3057362"/>
            <a:chExt cx="2277768" cy="1389332"/>
          </a:xfrm>
        </p:grpSpPr>
        <p:sp>
          <p:nvSpPr>
            <p:cNvPr id="8" name="Freeform 16">
              <a:extLst>
                <a:ext uri="{FF2B5EF4-FFF2-40B4-BE49-F238E27FC236}">
                  <a16:creationId xmlns:a16="http://schemas.microsoft.com/office/drawing/2014/main" id="{692C4490-D71E-A56B-FD0F-00A7BF5AC992}"/>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9" name="Freeform 8">
              <a:extLst>
                <a:ext uri="{FF2B5EF4-FFF2-40B4-BE49-F238E27FC236}">
                  <a16:creationId xmlns:a16="http://schemas.microsoft.com/office/drawing/2014/main" id="{4C03BE18-BA0C-51DB-14EA-CA596E9F2F8E}"/>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50" name="Group 49">
            <a:extLst>
              <a:ext uri="{FF2B5EF4-FFF2-40B4-BE49-F238E27FC236}">
                <a16:creationId xmlns:a16="http://schemas.microsoft.com/office/drawing/2014/main" id="{EE9D588B-8B65-C65F-F591-06E539104BDE}"/>
              </a:ext>
              <a:ext uri="{C183D7F6-B498-43B3-948B-1728B52AA6E4}">
                <adec:decorative xmlns:adec="http://schemas.microsoft.com/office/drawing/2017/decorative" val="1"/>
              </a:ext>
            </a:extLst>
          </p:cNvPr>
          <p:cNvGrpSpPr/>
          <p:nvPr userDrawn="1"/>
        </p:nvGrpSpPr>
        <p:grpSpPr>
          <a:xfrm>
            <a:off x="5039168" y="5233627"/>
            <a:ext cx="2113664" cy="1278798"/>
            <a:chOff x="1498324" y="3057362"/>
            <a:chExt cx="2277768" cy="1389332"/>
          </a:xfrm>
        </p:grpSpPr>
        <p:sp>
          <p:nvSpPr>
            <p:cNvPr id="51" name="Freeform 16">
              <a:extLst>
                <a:ext uri="{FF2B5EF4-FFF2-40B4-BE49-F238E27FC236}">
                  <a16:creationId xmlns:a16="http://schemas.microsoft.com/office/drawing/2014/main" id="{B12867A8-2A85-1E98-1189-9EE1E0CE798F}"/>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3" name="Freeform 62">
              <a:extLst>
                <a:ext uri="{FF2B5EF4-FFF2-40B4-BE49-F238E27FC236}">
                  <a16:creationId xmlns:a16="http://schemas.microsoft.com/office/drawing/2014/main" id="{271F326D-251C-7E72-605E-9AB72BA28899}"/>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23" name="Group 22">
            <a:extLst>
              <a:ext uri="{FF2B5EF4-FFF2-40B4-BE49-F238E27FC236}">
                <a16:creationId xmlns:a16="http://schemas.microsoft.com/office/drawing/2014/main" id="{9568AD23-9D6E-E256-C474-09FB3A8E697B}"/>
              </a:ext>
              <a:ext uri="{C183D7F6-B498-43B3-948B-1728B52AA6E4}">
                <adec:decorative xmlns:adec="http://schemas.microsoft.com/office/drawing/2017/decorative" val="1"/>
              </a:ext>
            </a:extLst>
          </p:cNvPr>
          <p:cNvGrpSpPr/>
          <p:nvPr userDrawn="1"/>
        </p:nvGrpSpPr>
        <p:grpSpPr>
          <a:xfrm>
            <a:off x="7330152" y="3434943"/>
            <a:ext cx="2113664" cy="1278798"/>
            <a:chOff x="1498324" y="3057362"/>
            <a:chExt cx="2277768" cy="1389332"/>
          </a:xfrm>
        </p:grpSpPr>
        <p:sp>
          <p:nvSpPr>
            <p:cNvPr id="24" name="Freeform 16">
              <a:extLst>
                <a:ext uri="{FF2B5EF4-FFF2-40B4-BE49-F238E27FC236}">
                  <a16:creationId xmlns:a16="http://schemas.microsoft.com/office/drawing/2014/main" id="{471F7C7C-E216-E37A-08C3-9D4362C54B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5" name="Freeform 24">
              <a:extLst>
                <a:ext uri="{FF2B5EF4-FFF2-40B4-BE49-F238E27FC236}">
                  <a16:creationId xmlns:a16="http://schemas.microsoft.com/office/drawing/2014/main" id="{75B88A73-5325-3F85-6B3F-2383D29CB8D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82" name="Group 81">
            <a:extLst>
              <a:ext uri="{FF2B5EF4-FFF2-40B4-BE49-F238E27FC236}">
                <a16:creationId xmlns:a16="http://schemas.microsoft.com/office/drawing/2014/main" id="{3C494C24-F965-B102-EBD5-1DF0E79254F7}"/>
              </a:ext>
              <a:ext uri="{C183D7F6-B498-43B3-948B-1728B52AA6E4}">
                <adec:decorative xmlns:adec="http://schemas.microsoft.com/office/drawing/2017/decorative" val="1"/>
              </a:ext>
            </a:extLst>
          </p:cNvPr>
          <p:cNvGrpSpPr/>
          <p:nvPr userDrawn="1"/>
        </p:nvGrpSpPr>
        <p:grpSpPr>
          <a:xfrm>
            <a:off x="7330152" y="5233627"/>
            <a:ext cx="2113664" cy="1278798"/>
            <a:chOff x="1498324" y="3057362"/>
            <a:chExt cx="2277768" cy="1389332"/>
          </a:xfrm>
        </p:grpSpPr>
        <p:sp>
          <p:nvSpPr>
            <p:cNvPr id="83" name="Freeform 16">
              <a:extLst>
                <a:ext uri="{FF2B5EF4-FFF2-40B4-BE49-F238E27FC236}">
                  <a16:creationId xmlns:a16="http://schemas.microsoft.com/office/drawing/2014/main" id="{6E704CB8-A6BC-4946-7258-84DFE8ABF9AC}"/>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84" name="Freeform 83">
              <a:extLst>
                <a:ext uri="{FF2B5EF4-FFF2-40B4-BE49-F238E27FC236}">
                  <a16:creationId xmlns:a16="http://schemas.microsoft.com/office/drawing/2014/main" id="{3641E013-93F4-B683-2757-DAF7174CF33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14" name="Group 13">
            <a:extLst>
              <a:ext uri="{FF2B5EF4-FFF2-40B4-BE49-F238E27FC236}">
                <a16:creationId xmlns:a16="http://schemas.microsoft.com/office/drawing/2014/main" id="{A988BF99-B0FA-9137-5D3C-3AC9133FA399}"/>
              </a:ext>
              <a:ext uri="{C183D7F6-B498-43B3-948B-1728B52AA6E4}">
                <adec:decorative xmlns:adec="http://schemas.microsoft.com/office/drawing/2017/decorative" val="1"/>
              </a:ext>
            </a:extLst>
          </p:cNvPr>
          <p:cNvGrpSpPr/>
          <p:nvPr userDrawn="1"/>
        </p:nvGrpSpPr>
        <p:grpSpPr>
          <a:xfrm>
            <a:off x="9621136" y="3434943"/>
            <a:ext cx="2113664" cy="1278798"/>
            <a:chOff x="1498324" y="3057362"/>
            <a:chExt cx="2277768" cy="1389332"/>
          </a:xfrm>
        </p:grpSpPr>
        <p:sp>
          <p:nvSpPr>
            <p:cNvPr id="15" name="Freeform 16">
              <a:extLst>
                <a:ext uri="{FF2B5EF4-FFF2-40B4-BE49-F238E27FC236}">
                  <a16:creationId xmlns:a16="http://schemas.microsoft.com/office/drawing/2014/main" id="{8D931AEB-5B1D-CC54-796F-33DF48FD05C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6" name="Freeform 15">
              <a:extLst>
                <a:ext uri="{FF2B5EF4-FFF2-40B4-BE49-F238E27FC236}">
                  <a16:creationId xmlns:a16="http://schemas.microsoft.com/office/drawing/2014/main" id="{D3BC6D86-F175-37D3-D844-28023DF15407}"/>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67" name="Group 66">
            <a:extLst>
              <a:ext uri="{FF2B5EF4-FFF2-40B4-BE49-F238E27FC236}">
                <a16:creationId xmlns:a16="http://schemas.microsoft.com/office/drawing/2014/main" id="{9E2D0C75-F4C0-4814-A32A-B5A0CE169E25}"/>
              </a:ext>
              <a:ext uri="{C183D7F6-B498-43B3-948B-1728B52AA6E4}">
                <adec:decorative xmlns:adec="http://schemas.microsoft.com/office/drawing/2017/decorative" val="1"/>
              </a:ext>
            </a:extLst>
          </p:cNvPr>
          <p:cNvGrpSpPr/>
          <p:nvPr userDrawn="1"/>
        </p:nvGrpSpPr>
        <p:grpSpPr>
          <a:xfrm>
            <a:off x="9621136" y="5233627"/>
            <a:ext cx="2113664" cy="1278798"/>
            <a:chOff x="1498324" y="3057362"/>
            <a:chExt cx="2277768" cy="1389332"/>
          </a:xfrm>
        </p:grpSpPr>
        <p:sp>
          <p:nvSpPr>
            <p:cNvPr id="72" name="Freeform 16">
              <a:extLst>
                <a:ext uri="{FF2B5EF4-FFF2-40B4-BE49-F238E27FC236}">
                  <a16:creationId xmlns:a16="http://schemas.microsoft.com/office/drawing/2014/main" id="{3F264C87-CC86-FBA8-3CCD-A496BF1EE21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3" name="Freeform 72">
              <a:extLst>
                <a:ext uri="{FF2B5EF4-FFF2-40B4-BE49-F238E27FC236}">
                  <a16:creationId xmlns:a16="http://schemas.microsoft.com/office/drawing/2014/main" id="{DE901142-00C1-95A4-E075-A751EF422B41}"/>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100" name="Group 99">
            <a:extLst>
              <a:ext uri="{FF2B5EF4-FFF2-40B4-BE49-F238E27FC236}">
                <a16:creationId xmlns:a16="http://schemas.microsoft.com/office/drawing/2014/main" id="{BDD5270D-1898-860B-F0AC-FC79BD1CD2E2}"/>
              </a:ext>
              <a:ext uri="{C183D7F6-B498-43B3-948B-1728B52AA6E4}">
                <adec:decorative xmlns:adec="http://schemas.microsoft.com/office/drawing/2017/decorative" val="1"/>
              </a:ext>
            </a:extLst>
          </p:cNvPr>
          <p:cNvGrpSpPr/>
          <p:nvPr userDrawn="1"/>
        </p:nvGrpSpPr>
        <p:grpSpPr>
          <a:xfrm>
            <a:off x="9621136" y="1582223"/>
            <a:ext cx="2113664" cy="1278798"/>
            <a:chOff x="1498324" y="3057362"/>
            <a:chExt cx="2277768" cy="1389332"/>
          </a:xfrm>
        </p:grpSpPr>
        <p:sp>
          <p:nvSpPr>
            <p:cNvPr id="101" name="Freeform 16">
              <a:extLst>
                <a:ext uri="{FF2B5EF4-FFF2-40B4-BE49-F238E27FC236}">
                  <a16:creationId xmlns:a16="http://schemas.microsoft.com/office/drawing/2014/main" id="{50C6C511-E3FF-A30F-45F5-4FD46F9FAE46}"/>
                </a:ext>
              </a:extLst>
            </p:cNvPr>
            <p:cNvSpPr>
              <a:spLocks/>
            </p:cNvSpPr>
            <p:nvPr/>
          </p:nvSpPr>
          <p:spPr bwMode="auto">
            <a:xfrm flipV="1">
              <a:off x="1498324" y="3057362"/>
              <a:ext cx="2277768" cy="1389332"/>
            </a:xfrm>
            <a:prstGeom prst="round2SameRect">
              <a:avLst>
                <a:gd name="adj1" fmla="val 11538"/>
                <a:gd name="adj2" fmla="val 0"/>
              </a:avLst>
            </a:prstGeom>
            <a:solidFill>
              <a:schemeClr val="accent3">
                <a:lumMod val="20000"/>
                <a:lumOff val="80000"/>
              </a:schemeClr>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02" name="Freeform 101">
              <a:extLst>
                <a:ext uri="{FF2B5EF4-FFF2-40B4-BE49-F238E27FC236}">
                  <a16:creationId xmlns:a16="http://schemas.microsoft.com/office/drawing/2014/main" id="{EACD9B50-1755-2953-56F5-B8054E30824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571803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5052000" y="2068982"/>
            <a:ext cx="2088000" cy="152349"/>
          </a:xfrm>
        </p:spPr>
        <p:txBody>
          <a:bodyPr wrap="square" lIns="0" tIns="0" rIns="0" bIns="0">
            <a:noAutofit/>
          </a:bodyPr>
          <a:lstStyle>
            <a:lvl1pPr marL="0" indent="0" algn="ctr" defTabSz="914225" rtl="0" eaLnBrk="1" latinLnBrk="0" hangingPunct="1">
              <a:spcAft>
                <a:spcPts val="200"/>
              </a:spcAft>
              <a:buNone/>
              <a:defRPr lang="en-US" sz="110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7" name="Text Placeholder 62">
            <a:extLst>
              <a:ext uri="{FF2B5EF4-FFF2-40B4-BE49-F238E27FC236}">
                <a16:creationId xmlns:a16="http://schemas.microsoft.com/office/drawing/2014/main" id="{F8495F5B-5F57-DCAD-DC9F-57720C3E8F46}"/>
              </a:ext>
            </a:extLst>
          </p:cNvPr>
          <p:cNvSpPr>
            <a:spLocks noGrp="1"/>
          </p:cNvSpPr>
          <p:nvPr>
            <p:ph type="body" sz="quarter" idx="118" hasCustomPrompt="1"/>
          </p:nvPr>
        </p:nvSpPr>
        <p:spPr>
          <a:xfrm>
            <a:off x="5052270" y="2249453"/>
            <a:ext cx="208800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05" name="Picture Placeholder 110">
            <a:extLst>
              <a:ext uri="{FF2B5EF4-FFF2-40B4-BE49-F238E27FC236}">
                <a16:creationId xmlns:a16="http://schemas.microsoft.com/office/drawing/2014/main" id="{40D47286-3B11-71E3-1487-AEB5B130ACB8}"/>
              </a:ext>
            </a:extLst>
          </p:cNvPr>
          <p:cNvSpPr>
            <a:spLocks noGrp="1"/>
          </p:cNvSpPr>
          <p:nvPr>
            <p:ph type="pic" sz="quarter" idx="117" hasCustomPrompt="1"/>
          </p:nvPr>
        </p:nvSpPr>
        <p:spPr>
          <a:xfrm>
            <a:off x="10300006" y="121014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03" name="Text Placeholder 62">
            <a:extLst>
              <a:ext uri="{FF2B5EF4-FFF2-40B4-BE49-F238E27FC236}">
                <a16:creationId xmlns:a16="http://schemas.microsoft.com/office/drawing/2014/main" id="{7F4E9990-6684-C420-944B-3FFAFEC83EEC}"/>
              </a:ext>
            </a:extLst>
          </p:cNvPr>
          <p:cNvSpPr>
            <a:spLocks noGrp="1"/>
          </p:cNvSpPr>
          <p:nvPr>
            <p:ph type="body" sz="quarter" idx="115" hasCustomPrompt="1"/>
          </p:nvPr>
        </p:nvSpPr>
        <p:spPr>
          <a:xfrm>
            <a:off x="9717728" y="207170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FBC6766C-D9D1-0C51-F374-72B572185AAB}"/>
              </a:ext>
            </a:extLst>
          </p:cNvPr>
          <p:cNvSpPr>
            <a:spLocks noGrp="1"/>
          </p:cNvSpPr>
          <p:nvPr>
            <p:ph type="body" sz="quarter" idx="123" hasCustomPrompt="1"/>
          </p:nvPr>
        </p:nvSpPr>
        <p:spPr>
          <a:xfrm>
            <a:off x="9717728" y="223781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113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553792"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8" name="Text Placeholder 62">
            <a:extLst>
              <a:ext uri="{FF2B5EF4-FFF2-40B4-BE49-F238E27FC236}">
                <a16:creationId xmlns:a16="http://schemas.microsoft.com/office/drawing/2014/main" id="{C451901F-5A1A-F66B-0889-70C0D559E1C5}"/>
              </a:ext>
            </a:extLst>
          </p:cNvPr>
          <p:cNvSpPr>
            <a:spLocks noGrp="1"/>
          </p:cNvSpPr>
          <p:nvPr>
            <p:ph type="body" sz="quarter" idx="119" hasCustomPrompt="1"/>
          </p:nvPr>
        </p:nvSpPr>
        <p:spPr>
          <a:xfrm>
            <a:off x="553792"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34" name="Picture Placeholder 110">
            <a:extLst>
              <a:ext uri="{FF2B5EF4-FFF2-40B4-BE49-F238E27FC236}">
                <a16:creationId xmlns:a16="http://schemas.microsoft.com/office/drawing/2014/main" id="{C4124C65-7869-A18C-E040-1C1D3A093490}"/>
              </a:ext>
            </a:extLst>
          </p:cNvPr>
          <p:cNvSpPr>
            <a:spLocks noGrp="1"/>
          </p:cNvSpPr>
          <p:nvPr>
            <p:ph type="pic" sz="quarter" idx="90" hasCustomPrompt="1"/>
          </p:nvPr>
        </p:nvSpPr>
        <p:spPr>
          <a:xfrm>
            <a:off x="3427054"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26" name="Text Placeholder 62">
            <a:extLst>
              <a:ext uri="{FF2B5EF4-FFF2-40B4-BE49-F238E27FC236}">
                <a16:creationId xmlns:a16="http://schemas.microsoft.com/office/drawing/2014/main" id="{F9ADF2E5-09AC-C502-81AB-0BE5A381721C}"/>
              </a:ext>
            </a:extLst>
          </p:cNvPr>
          <p:cNvSpPr>
            <a:spLocks noGrp="1"/>
          </p:cNvSpPr>
          <p:nvPr>
            <p:ph type="body" sz="quarter" idx="88" hasCustomPrompt="1"/>
          </p:nvPr>
        </p:nvSpPr>
        <p:spPr>
          <a:xfrm>
            <a:off x="2844776"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9" name="Text Placeholder 62">
            <a:extLst>
              <a:ext uri="{FF2B5EF4-FFF2-40B4-BE49-F238E27FC236}">
                <a16:creationId xmlns:a16="http://schemas.microsoft.com/office/drawing/2014/main" id="{ABC2B8C7-EBF1-B874-7E4A-D04407DD8BDD}"/>
              </a:ext>
            </a:extLst>
          </p:cNvPr>
          <p:cNvSpPr>
            <a:spLocks noGrp="1"/>
          </p:cNvSpPr>
          <p:nvPr>
            <p:ph type="body" sz="quarter" idx="120" hasCustomPrompt="1"/>
          </p:nvPr>
        </p:nvSpPr>
        <p:spPr>
          <a:xfrm>
            <a:off x="2844776"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41" name="Picture Placeholder 110">
            <a:extLst>
              <a:ext uri="{FF2B5EF4-FFF2-40B4-BE49-F238E27FC236}">
                <a16:creationId xmlns:a16="http://schemas.microsoft.com/office/drawing/2014/main" id="{7D0CED21-11A2-A13B-CFA1-B9510E4426FC}"/>
              </a:ext>
            </a:extLst>
          </p:cNvPr>
          <p:cNvSpPr>
            <a:spLocks noGrp="1"/>
          </p:cNvSpPr>
          <p:nvPr>
            <p:ph type="pic" sz="quarter" idx="93" hasCustomPrompt="1"/>
          </p:nvPr>
        </p:nvSpPr>
        <p:spPr>
          <a:xfrm>
            <a:off x="5718038"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6" name="Text Placeholder 62">
            <a:extLst>
              <a:ext uri="{FF2B5EF4-FFF2-40B4-BE49-F238E27FC236}">
                <a16:creationId xmlns:a16="http://schemas.microsoft.com/office/drawing/2014/main" id="{E2AAA041-BA04-05C0-6A16-B70C7631785F}"/>
              </a:ext>
            </a:extLst>
          </p:cNvPr>
          <p:cNvSpPr>
            <a:spLocks noGrp="1"/>
          </p:cNvSpPr>
          <p:nvPr>
            <p:ph type="body" sz="quarter" idx="91" hasCustomPrompt="1"/>
          </p:nvPr>
        </p:nvSpPr>
        <p:spPr>
          <a:xfrm>
            <a:off x="5135760"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0" name="Text Placeholder 62">
            <a:extLst>
              <a:ext uri="{FF2B5EF4-FFF2-40B4-BE49-F238E27FC236}">
                <a16:creationId xmlns:a16="http://schemas.microsoft.com/office/drawing/2014/main" id="{C845E5BD-2524-05DC-4836-F5132D674F75}"/>
              </a:ext>
            </a:extLst>
          </p:cNvPr>
          <p:cNvSpPr>
            <a:spLocks noGrp="1"/>
          </p:cNvSpPr>
          <p:nvPr>
            <p:ph type="body" sz="quarter" idx="121" hasCustomPrompt="1"/>
          </p:nvPr>
        </p:nvSpPr>
        <p:spPr>
          <a:xfrm>
            <a:off x="5135760"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45" name="Picture Placeholder 110">
            <a:extLst>
              <a:ext uri="{FF2B5EF4-FFF2-40B4-BE49-F238E27FC236}">
                <a16:creationId xmlns:a16="http://schemas.microsoft.com/office/drawing/2014/main" id="{73FCB0AB-0B44-868D-CCC7-6F8200F85B57}"/>
              </a:ext>
            </a:extLst>
          </p:cNvPr>
          <p:cNvSpPr>
            <a:spLocks noGrp="1"/>
          </p:cNvSpPr>
          <p:nvPr>
            <p:ph type="pic" sz="quarter" idx="96" hasCustomPrompt="1"/>
          </p:nvPr>
        </p:nvSpPr>
        <p:spPr>
          <a:xfrm>
            <a:off x="8009022"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8CE2791F-EB2C-EDC0-862B-8F3988DB1C2B}"/>
              </a:ext>
            </a:extLst>
          </p:cNvPr>
          <p:cNvSpPr>
            <a:spLocks noGrp="1"/>
          </p:cNvSpPr>
          <p:nvPr>
            <p:ph type="body" sz="quarter" idx="94" hasCustomPrompt="1"/>
          </p:nvPr>
        </p:nvSpPr>
        <p:spPr>
          <a:xfrm>
            <a:off x="7426744"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2" name="Text Placeholder 62">
            <a:extLst>
              <a:ext uri="{FF2B5EF4-FFF2-40B4-BE49-F238E27FC236}">
                <a16:creationId xmlns:a16="http://schemas.microsoft.com/office/drawing/2014/main" id="{FF94806C-B69A-518E-881E-274A8DDE29EF}"/>
              </a:ext>
            </a:extLst>
          </p:cNvPr>
          <p:cNvSpPr>
            <a:spLocks noGrp="1"/>
          </p:cNvSpPr>
          <p:nvPr>
            <p:ph type="body" sz="quarter" idx="122" hasCustomPrompt="1"/>
          </p:nvPr>
        </p:nvSpPr>
        <p:spPr>
          <a:xfrm>
            <a:off x="7426744"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49" name="Picture Placeholder 110">
            <a:extLst>
              <a:ext uri="{FF2B5EF4-FFF2-40B4-BE49-F238E27FC236}">
                <a16:creationId xmlns:a16="http://schemas.microsoft.com/office/drawing/2014/main" id="{427F84C7-75AC-BD95-6535-160AAF503920}"/>
              </a:ext>
            </a:extLst>
          </p:cNvPr>
          <p:cNvSpPr>
            <a:spLocks noGrp="1"/>
          </p:cNvSpPr>
          <p:nvPr>
            <p:ph type="pic" sz="quarter" idx="99" hasCustomPrompt="1"/>
          </p:nvPr>
        </p:nvSpPr>
        <p:spPr>
          <a:xfrm>
            <a:off x="1030000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6" name="Text Placeholder 62">
            <a:extLst>
              <a:ext uri="{FF2B5EF4-FFF2-40B4-BE49-F238E27FC236}">
                <a16:creationId xmlns:a16="http://schemas.microsoft.com/office/drawing/2014/main" id="{41773D87-4A27-EA6F-67FB-7748EA886FEF}"/>
              </a:ext>
            </a:extLst>
          </p:cNvPr>
          <p:cNvSpPr>
            <a:spLocks noGrp="1"/>
          </p:cNvSpPr>
          <p:nvPr>
            <p:ph type="body" sz="quarter" idx="97" hasCustomPrompt="1"/>
          </p:nvPr>
        </p:nvSpPr>
        <p:spPr>
          <a:xfrm>
            <a:off x="9717728"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0" name="Text Placeholder 62">
            <a:extLst>
              <a:ext uri="{FF2B5EF4-FFF2-40B4-BE49-F238E27FC236}">
                <a16:creationId xmlns:a16="http://schemas.microsoft.com/office/drawing/2014/main" id="{66A7B751-015F-3125-CF70-2D4AA67B8CBE}"/>
              </a:ext>
            </a:extLst>
          </p:cNvPr>
          <p:cNvSpPr>
            <a:spLocks noGrp="1"/>
          </p:cNvSpPr>
          <p:nvPr>
            <p:ph type="body" sz="quarter" idx="129" hasCustomPrompt="1"/>
          </p:nvPr>
        </p:nvSpPr>
        <p:spPr>
          <a:xfrm>
            <a:off x="9717728"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87" name="Picture Placeholder 110">
            <a:extLst>
              <a:ext uri="{FF2B5EF4-FFF2-40B4-BE49-F238E27FC236}">
                <a16:creationId xmlns:a16="http://schemas.microsoft.com/office/drawing/2014/main" id="{6CE1D98C-1DD5-F48F-6AD7-D5B718B14E9D}"/>
              </a:ext>
            </a:extLst>
          </p:cNvPr>
          <p:cNvSpPr>
            <a:spLocks noGrp="1"/>
          </p:cNvSpPr>
          <p:nvPr>
            <p:ph type="pic" sz="quarter" idx="102" hasCustomPrompt="1"/>
          </p:nvPr>
        </p:nvSpPr>
        <p:spPr>
          <a:xfrm>
            <a:off x="1136070"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85" name="Text Placeholder 62">
            <a:extLst>
              <a:ext uri="{FF2B5EF4-FFF2-40B4-BE49-F238E27FC236}">
                <a16:creationId xmlns:a16="http://schemas.microsoft.com/office/drawing/2014/main" id="{F326EF16-BCF3-4E19-9DC5-54266B812837}"/>
              </a:ext>
            </a:extLst>
          </p:cNvPr>
          <p:cNvSpPr>
            <a:spLocks noGrp="1"/>
          </p:cNvSpPr>
          <p:nvPr>
            <p:ph type="body" sz="quarter" idx="100" hasCustomPrompt="1"/>
          </p:nvPr>
        </p:nvSpPr>
        <p:spPr>
          <a:xfrm>
            <a:off x="553792"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4" name="Text Placeholder 62">
            <a:extLst>
              <a:ext uri="{FF2B5EF4-FFF2-40B4-BE49-F238E27FC236}">
                <a16:creationId xmlns:a16="http://schemas.microsoft.com/office/drawing/2014/main" id="{8362BC75-16DF-A3E5-2693-649140686D41}"/>
              </a:ext>
            </a:extLst>
          </p:cNvPr>
          <p:cNvSpPr>
            <a:spLocks noGrp="1"/>
          </p:cNvSpPr>
          <p:nvPr>
            <p:ph type="body" sz="quarter" idx="124" hasCustomPrompt="1"/>
          </p:nvPr>
        </p:nvSpPr>
        <p:spPr>
          <a:xfrm>
            <a:off x="553792"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0" name="Picture Placeholder 110">
            <a:extLst>
              <a:ext uri="{FF2B5EF4-FFF2-40B4-BE49-F238E27FC236}">
                <a16:creationId xmlns:a16="http://schemas.microsoft.com/office/drawing/2014/main" id="{9C3E3B72-981D-B2A1-E6AB-8C80513A35EF}"/>
              </a:ext>
            </a:extLst>
          </p:cNvPr>
          <p:cNvSpPr>
            <a:spLocks noGrp="1"/>
          </p:cNvSpPr>
          <p:nvPr>
            <p:ph type="pic" sz="quarter" idx="105" hasCustomPrompt="1"/>
          </p:nvPr>
        </p:nvSpPr>
        <p:spPr>
          <a:xfrm>
            <a:off x="3427054"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88" name="Text Placeholder 62">
            <a:extLst>
              <a:ext uri="{FF2B5EF4-FFF2-40B4-BE49-F238E27FC236}">
                <a16:creationId xmlns:a16="http://schemas.microsoft.com/office/drawing/2014/main" id="{114EEEB0-0AE0-8F0A-7229-9852B6FD2488}"/>
              </a:ext>
            </a:extLst>
          </p:cNvPr>
          <p:cNvSpPr>
            <a:spLocks noGrp="1"/>
          </p:cNvSpPr>
          <p:nvPr>
            <p:ph type="body" sz="quarter" idx="103" hasCustomPrompt="1"/>
          </p:nvPr>
        </p:nvSpPr>
        <p:spPr>
          <a:xfrm>
            <a:off x="2844776"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5" name="Text Placeholder 62">
            <a:extLst>
              <a:ext uri="{FF2B5EF4-FFF2-40B4-BE49-F238E27FC236}">
                <a16:creationId xmlns:a16="http://schemas.microsoft.com/office/drawing/2014/main" id="{8DC7442F-F7E6-4E0F-2C8F-F3C15E0EC0D4}"/>
              </a:ext>
            </a:extLst>
          </p:cNvPr>
          <p:cNvSpPr>
            <a:spLocks noGrp="1"/>
          </p:cNvSpPr>
          <p:nvPr>
            <p:ph type="body" sz="quarter" idx="125" hasCustomPrompt="1"/>
          </p:nvPr>
        </p:nvSpPr>
        <p:spPr>
          <a:xfrm>
            <a:off x="2844776"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3" name="Picture Placeholder 110">
            <a:extLst>
              <a:ext uri="{FF2B5EF4-FFF2-40B4-BE49-F238E27FC236}">
                <a16:creationId xmlns:a16="http://schemas.microsoft.com/office/drawing/2014/main" id="{9053E5A8-BD9E-CCF0-D5A1-C3523F4A10E6}"/>
              </a:ext>
            </a:extLst>
          </p:cNvPr>
          <p:cNvSpPr>
            <a:spLocks noGrp="1"/>
          </p:cNvSpPr>
          <p:nvPr>
            <p:ph type="pic" sz="quarter" idx="108" hasCustomPrompt="1"/>
          </p:nvPr>
        </p:nvSpPr>
        <p:spPr>
          <a:xfrm>
            <a:off x="5718038"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91" name="Text Placeholder 62">
            <a:extLst>
              <a:ext uri="{FF2B5EF4-FFF2-40B4-BE49-F238E27FC236}">
                <a16:creationId xmlns:a16="http://schemas.microsoft.com/office/drawing/2014/main" id="{742A0575-B593-C5D3-FE3E-DC0B72324C39}"/>
              </a:ext>
            </a:extLst>
          </p:cNvPr>
          <p:cNvSpPr>
            <a:spLocks noGrp="1"/>
          </p:cNvSpPr>
          <p:nvPr>
            <p:ph type="body" sz="quarter" idx="106" hasCustomPrompt="1"/>
          </p:nvPr>
        </p:nvSpPr>
        <p:spPr>
          <a:xfrm>
            <a:off x="5135760"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6" name="Text Placeholder 62">
            <a:extLst>
              <a:ext uri="{FF2B5EF4-FFF2-40B4-BE49-F238E27FC236}">
                <a16:creationId xmlns:a16="http://schemas.microsoft.com/office/drawing/2014/main" id="{E6578682-31E8-58B0-A224-587833A57FE9}"/>
              </a:ext>
            </a:extLst>
          </p:cNvPr>
          <p:cNvSpPr>
            <a:spLocks noGrp="1"/>
          </p:cNvSpPr>
          <p:nvPr>
            <p:ph type="body" sz="quarter" idx="126" hasCustomPrompt="1"/>
          </p:nvPr>
        </p:nvSpPr>
        <p:spPr>
          <a:xfrm>
            <a:off x="5135760"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6" name="Picture Placeholder 110">
            <a:extLst>
              <a:ext uri="{FF2B5EF4-FFF2-40B4-BE49-F238E27FC236}">
                <a16:creationId xmlns:a16="http://schemas.microsoft.com/office/drawing/2014/main" id="{7C3EB130-6856-592F-D350-AD055BF226C4}"/>
              </a:ext>
            </a:extLst>
          </p:cNvPr>
          <p:cNvSpPr>
            <a:spLocks noGrp="1"/>
          </p:cNvSpPr>
          <p:nvPr>
            <p:ph type="pic" sz="quarter" idx="111" hasCustomPrompt="1"/>
          </p:nvPr>
        </p:nvSpPr>
        <p:spPr>
          <a:xfrm>
            <a:off x="8009022"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94" name="Text Placeholder 62">
            <a:extLst>
              <a:ext uri="{FF2B5EF4-FFF2-40B4-BE49-F238E27FC236}">
                <a16:creationId xmlns:a16="http://schemas.microsoft.com/office/drawing/2014/main" id="{C792D7A3-013A-DF5E-E726-C4D7E53FD50A}"/>
              </a:ext>
            </a:extLst>
          </p:cNvPr>
          <p:cNvSpPr>
            <a:spLocks noGrp="1"/>
          </p:cNvSpPr>
          <p:nvPr>
            <p:ph type="body" sz="quarter" idx="109" hasCustomPrompt="1"/>
          </p:nvPr>
        </p:nvSpPr>
        <p:spPr>
          <a:xfrm>
            <a:off x="7426744"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8" name="Text Placeholder 62">
            <a:extLst>
              <a:ext uri="{FF2B5EF4-FFF2-40B4-BE49-F238E27FC236}">
                <a16:creationId xmlns:a16="http://schemas.microsoft.com/office/drawing/2014/main" id="{6393AA31-2472-4ED8-3A11-593BC3AA7918}"/>
              </a:ext>
            </a:extLst>
          </p:cNvPr>
          <p:cNvSpPr>
            <a:spLocks noGrp="1"/>
          </p:cNvSpPr>
          <p:nvPr>
            <p:ph type="body" sz="quarter" idx="127" hasCustomPrompt="1"/>
          </p:nvPr>
        </p:nvSpPr>
        <p:spPr>
          <a:xfrm>
            <a:off x="7426744"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99" name="Picture Placeholder 110">
            <a:extLst>
              <a:ext uri="{FF2B5EF4-FFF2-40B4-BE49-F238E27FC236}">
                <a16:creationId xmlns:a16="http://schemas.microsoft.com/office/drawing/2014/main" id="{F0026A18-BE89-D2D8-3C8C-F9ED2BEAD910}"/>
              </a:ext>
            </a:extLst>
          </p:cNvPr>
          <p:cNvSpPr>
            <a:spLocks noGrp="1"/>
          </p:cNvSpPr>
          <p:nvPr>
            <p:ph type="pic" sz="quarter" idx="114" hasCustomPrompt="1"/>
          </p:nvPr>
        </p:nvSpPr>
        <p:spPr>
          <a:xfrm>
            <a:off x="10300006"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97" name="Text Placeholder 62">
            <a:extLst>
              <a:ext uri="{FF2B5EF4-FFF2-40B4-BE49-F238E27FC236}">
                <a16:creationId xmlns:a16="http://schemas.microsoft.com/office/drawing/2014/main" id="{EF46686D-1B0B-E2E6-0A23-D69D2FBCDA75}"/>
              </a:ext>
            </a:extLst>
          </p:cNvPr>
          <p:cNvSpPr>
            <a:spLocks noGrp="1"/>
          </p:cNvSpPr>
          <p:nvPr>
            <p:ph type="body" sz="quarter" idx="112" hasCustomPrompt="1"/>
          </p:nvPr>
        </p:nvSpPr>
        <p:spPr>
          <a:xfrm>
            <a:off x="9717728"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9" name="Text Placeholder 62">
            <a:extLst>
              <a:ext uri="{FF2B5EF4-FFF2-40B4-BE49-F238E27FC236}">
                <a16:creationId xmlns:a16="http://schemas.microsoft.com/office/drawing/2014/main" id="{C75D1FB6-5311-9567-74A4-16E9B7F29369}"/>
              </a:ext>
            </a:extLst>
          </p:cNvPr>
          <p:cNvSpPr>
            <a:spLocks noGrp="1"/>
          </p:cNvSpPr>
          <p:nvPr>
            <p:ph type="body" sz="quarter" idx="128" hasCustomPrompt="1"/>
          </p:nvPr>
        </p:nvSpPr>
        <p:spPr>
          <a:xfrm>
            <a:off x="9717728"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layout">
    <p:spTree>
      <p:nvGrpSpPr>
        <p:cNvPr id="1" name=""/>
        <p:cNvGrpSpPr/>
        <p:nvPr/>
      </p:nvGrpSpPr>
      <p:grpSpPr>
        <a:xfrm>
          <a:off x="0" y="0"/>
          <a:ext cx="0" cy="0"/>
          <a:chOff x="0" y="0"/>
          <a:chExt cx="0" cy="0"/>
        </a:xfrm>
      </p:grpSpPr>
      <p:sp>
        <p:nvSpPr>
          <p:cNvPr id="12" name="Rectangle: Rounded Corners 20">
            <a:extLst>
              <a:ext uri="{FF2B5EF4-FFF2-40B4-BE49-F238E27FC236}">
                <a16:creationId xmlns:a16="http://schemas.microsoft.com/office/drawing/2014/main" id="{98D0D5A9-99DA-ACD3-5F22-CB0B35BFB621}"/>
              </a:ext>
            </a:extLst>
          </p:cNvPr>
          <p:cNvSpPr/>
          <p:nvPr userDrawn="1"/>
        </p:nvSpPr>
        <p:spPr bwMode="auto">
          <a:xfrm>
            <a:off x="0" y="1225420"/>
            <a:ext cx="12188952" cy="1648365"/>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p:nvPr>
        </p:nvSpPr>
        <p:spPr>
          <a:xfrm>
            <a:off x="457200" y="289511"/>
            <a:ext cx="11277600" cy="738664"/>
          </a:xfrm>
        </p:spPr>
        <p:txBody>
          <a:bodyPr>
            <a:spAutoFit/>
          </a:bodyPr>
          <a:lstStyle/>
          <a:p>
            <a:r>
              <a:rPr lang="en-US"/>
              <a:t>Click to edit Master title style</a:t>
            </a:r>
          </a:p>
        </p:txBody>
      </p:sp>
      <p:sp>
        <p:nvSpPr>
          <p:cNvPr id="3" name="Freeform 16">
            <a:extLst>
              <a:ext uri="{FF2B5EF4-FFF2-40B4-BE49-F238E27FC236}">
                <a16:creationId xmlns:a16="http://schemas.microsoft.com/office/drawing/2014/main" id="{68AB4F70-0519-826E-5166-CDB8849E1047}"/>
              </a:ext>
            </a:extLst>
          </p:cNvPr>
          <p:cNvSpPr>
            <a:spLocks/>
          </p:cNvSpPr>
          <p:nvPr userDrawn="1"/>
        </p:nvSpPr>
        <p:spPr bwMode="auto">
          <a:xfrm>
            <a:off x="619894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4" name="Freeform 16">
            <a:extLst>
              <a:ext uri="{FF2B5EF4-FFF2-40B4-BE49-F238E27FC236}">
                <a16:creationId xmlns:a16="http://schemas.microsoft.com/office/drawing/2014/main" id="{0943A6C1-5D74-3C43-1BF1-0B29A3541379}"/>
              </a:ext>
            </a:extLst>
          </p:cNvPr>
          <p:cNvSpPr>
            <a:spLocks/>
          </p:cNvSpPr>
          <p:nvPr userDrawn="1"/>
        </p:nvSpPr>
        <p:spPr bwMode="auto">
          <a:xfrm>
            <a:off x="45720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5" name="Freeform 9">
            <a:extLst>
              <a:ext uri="{FF2B5EF4-FFF2-40B4-BE49-F238E27FC236}">
                <a16:creationId xmlns:a16="http://schemas.microsoft.com/office/drawing/2014/main" id="{569A69C9-0732-39E1-0BCE-DB5A473C566A}"/>
              </a:ext>
            </a:extLst>
          </p:cNvPr>
          <p:cNvSpPr>
            <a:spLocks noEditPoints="1"/>
          </p:cNvSpPr>
          <p:nvPr userDrawn="1"/>
        </p:nvSpPr>
        <p:spPr bwMode="auto">
          <a:xfrm>
            <a:off x="45720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6" name="Freeform 16">
            <a:extLst>
              <a:ext uri="{FF2B5EF4-FFF2-40B4-BE49-F238E27FC236}">
                <a16:creationId xmlns:a16="http://schemas.microsoft.com/office/drawing/2014/main" id="{4E5F81DD-83FC-E7A1-877C-0700E4FFF795}"/>
              </a:ext>
            </a:extLst>
          </p:cNvPr>
          <p:cNvSpPr>
            <a:spLocks/>
          </p:cNvSpPr>
          <p:nvPr userDrawn="1"/>
        </p:nvSpPr>
        <p:spPr bwMode="auto">
          <a:xfrm>
            <a:off x="332807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7" name="Freeform 9">
            <a:extLst>
              <a:ext uri="{FF2B5EF4-FFF2-40B4-BE49-F238E27FC236}">
                <a16:creationId xmlns:a16="http://schemas.microsoft.com/office/drawing/2014/main" id="{87F2E8A1-B14F-41AA-B48C-4FD2AED5F32C}"/>
              </a:ext>
            </a:extLst>
          </p:cNvPr>
          <p:cNvSpPr>
            <a:spLocks noEditPoints="1"/>
          </p:cNvSpPr>
          <p:nvPr userDrawn="1"/>
        </p:nvSpPr>
        <p:spPr bwMode="auto">
          <a:xfrm>
            <a:off x="332807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8" name="Freeform 16">
            <a:extLst>
              <a:ext uri="{FF2B5EF4-FFF2-40B4-BE49-F238E27FC236}">
                <a16:creationId xmlns:a16="http://schemas.microsoft.com/office/drawing/2014/main" id="{0ADFA13E-FA82-4225-7C0F-5C22EE77A28D}"/>
              </a:ext>
            </a:extLst>
          </p:cNvPr>
          <p:cNvSpPr>
            <a:spLocks/>
          </p:cNvSpPr>
          <p:nvPr userDrawn="1"/>
        </p:nvSpPr>
        <p:spPr bwMode="auto">
          <a:xfrm>
            <a:off x="619894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9" name="Freeform 16">
            <a:extLst>
              <a:ext uri="{FF2B5EF4-FFF2-40B4-BE49-F238E27FC236}">
                <a16:creationId xmlns:a16="http://schemas.microsoft.com/office/drawing/2014/main" id="{C058387C-4714-B996-CE41-F83D60E42A8F}"/>
              </a:ext>
            </a:extLst>
          </p:cNvPr>
          <p:cNvSpPr>
            <a:spLocks/>
          </p:cNvSpPr>
          <p:nvPr userDrawn="1"/>
        </p:nvSpPr>
        <p:spPr bwMode="auto">
          <a:xfrm>
            <a:off x="9069810"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0" name="Freeform 9">
            <a:extLst>
              <a:ext uri="{FF2B5EF4-FFF2-40B4-BE49-F238E27FC236}">
                <a16:creationId xmlns:a16="http://schemas.microsoft.com/office/drawing/2014/main" id="{3A84876C-27E4-FCFB-E8E1-92ECDC4B323B}"/>
              </a:ext>
            </a:extLst>
          </p:cNvPr>
          <p:cNvSpPr>
            <a:spLocks noEditPoints="1"/>
          </p:cNvSpPr>
          <p:nvPr userDrawn="1"/>
        </p:nvSpPr>
        <p:spPr bwMode="auto">
          <a:xfrm>
            <a:off x="9069810"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19" name="Oval 18">
            <a:extLst>
              <a:ext uri="{FF2B5EF4-FFF2-40B4-BE49-F238E27FC236}">
                <a16:creationId xmlns:a16="http://schemas.microsoft.com/office/drawing/2014/main" id="{C974DDA6-48A2-B75D-247D-86B4FF8B8B5E}"/>
              </a:ext>
            </a:extLst>
          </p:cNvPr>
          <p:cNvSpPr/>
          <p:nvPr userDrawn="1"/>
        </p:nvSpPr>
        <p:spPr bwMode="auto">
          <a:xfrm>
            <a:off x="45720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A5FDCD28-8EA0-6891-86E2-25EFEC27CD6E}"/>
              </a:ext>
            </a:extLst>
          </p:cNvPr>
          <p:cNvSpPr/>
          <p:nvPr userDrawn="1"/>
        </p:nvSpPr>
        <p:spPr bwMode="auto">
          <a:xfrm>
            <a:off x="332807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21" name="Oval 20">
            <a:extLst>
              <a:ext uri="{FF2B5EF4-FFF2-40B4-BE49-F238E27FC236}">
                <a16:creationId xmlns:a16="http://schemas.microsoft.com/office/drawing/2014/main" id="{FDFDA1CE-00EF-576A-78E3-F44D170420B6}"/>
              </a:ext>
            </a:extLst>
          </p:cNvPr>
          <p:cNvSpPr/>
          <p:nvPr userDrawn="1"/>
        </p:nvSpPr>
        <p:spPr bwMode="auto">
          <a:xfrm>
            <a:off x="619894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22" name="Oval 21">
            <a:extLst>
              <a:ext uri="{FF2B5EF4-FFF2-40B4-BE49-F238E27FC236}">
                <a16:creationId xmlns:a16="http://schemas.microsoft.com/office/drawing/2014/main" id="{AABB0E7E-67BC-E1E6-99A1-18C0713033DB}"/>
              </a:ext>
            </a:extLst>
          </p:cNvPr>
          <p:cNvSpPr/>
          <p:nvPr userDrawn="1"/>
        </p:nvSpPr>
        <p:spPr bwMode="auto">
          <a:xfrm>
            <a:off x="9069810"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23" name="TextBox 22">
            <a:extLst>
              <a:ext uri="{FF2B5EF4-FFF2-40B4-BE49-F238E27FC236}">
                <a16:creationId xmlns:a16="http://schemas.microsoft.com/office/drawing/2014/main" id="{D3655654-B364-F7D6-CEC1-36B005448997}"/>
              </a:ext>
            </a:extLst>
          </p:cNvPr>
          <p:cNvSpPr txBox="1"/>
          <p:nvPr userDrawn="1"/>
        </p:nvSpPr>
        <p:spPr>
          <a:xfrm>
            <a:off x="50848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24" name="TextBox 23">
            <a:extLst>
              <a:ext uri="{FF2B5EF4-FFF2-40B4-BE49-F238E27FC236}">
                <a16:creationId xmlns:a16="http://schemas.microsoft.com/office/drawing/2014/main" id="{10FF8707-0F4C-F667-A0E9-4E19129E9585}"/>
              </a:ext>
            </a:extLst>
          </p:cNvPr>
          <p:cNvSpPr txBox="1"/>
          <p:nvPr userDrawn="1"/>
        </p:nvSpPr>
        <p:spPr>
          <a:xfrm>
            <a:off x="337935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25" name="TextBox 24">
            <a:extLst>
              <a:ext uri="{FF2B5EF4-FFF2-40B4-BE49-F238E27FC236}">
                <a16:creationId xmlns:a16="http://schemas.microsoft.com/office/drawing/2014/main" id="{C26856E6-81B6-ED1E-46DC-00E7A5E3E6F1}"/>
              </a:ext>
            </a:extLst>
          </p:cNvPr>
          <p:cNvSpPr txBox="1"/>
          <p:nvPr userDrawn="1"/>
        </p:nvSpPr>
        <p:spPr>
          <a:xfrm>
            <a:off x="625022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26" name="TextBox 25">
            <a:extLst>
              <a:ext uri="{FF2B5EF4-FFF2-40B4-BE49-F238E27FC236}">
                <a16:creationId xmlns:a16="http://schemas.microsoft.com/office/drawing/2014/main" id="{DB89A03E-21EA-AAFA-4F8A-92E4E4859526}"/>
              </a:ext>
            </a:extLst>
          </p:cNvPr>
          <p:cNvSpPr txBox="1"/>
          <p:nvPr userDrawn="1"/>
        </p:nvSpPr>
        <p:spPr>
          <a:xfrm>
            <a:off x="9121097"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grpSp>
        <p:nvGrpSpPr>
          <p:cNvPr id="28" name="Group 27">
            <a:extLst>
              <a:ext uri="{FF2B5EF4-FFF2-40B4-BE49-F238E27FC236}">
                <a16:creationId xmlns:a16="http://schemas.microsoft.com/office/drawing/2014/main" id="{B1824473-DF1E-C1BD-ED81-F81A69A90CA5}"/>
              </a:ext>
            </a:extLst>
          </p:cNvPr>
          <p:cNvGrpSpPr/>
          <p:nvPr userDrawn="1"/>
        </p:nvGrpSpPr>
        <p:grpSpPr>
          <a:xfrm rot="5400000">
            <a:off x="2789012" y="6425075"/>
            <a:ext cx="57946" cy="237782"/>
            <a:chOff x="2401028" y="5405578"/>
            <a:chExt cx="85026" cy="348901"/>
          </a:xfrm>
        </p:grpSpPr>
        <p:sp>
          <p:nvSpPr>
            <p:cNvPr id="29" name="Oval 28">
              <a:extLst>
                <a:ext uri="{FF2B5EF4-FFF2-40B4-BE49-F238E27FC236}">
                  <a16:creationId xmlns:a16="http://schemas.microsoft.com/office/drawing/2014/main" id="{78765380-F8EA-1861-D3A8-C4C0D03D33B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Oval 29">
              <a:extLst>
                <a:ext uri="{FF2B5EF4-FFF2-40B4-BE49-F238E27FC236}">
                  <a16:creationId xmlns:a16="http://schemas.microsoft.com/office/drawing/2014/main" id="{882A175E-0AEA-27A3-641C-8405E77045F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31" name="Group 30">
            <a:extLst>
              <a:ext uri="{FF2B5EF4-FFF2-40B4-BE49-F238E27FC236}">
                <a16:creationId xmlns:a16="http://schemas.microsoft.com/office/drawing/2014/main" id="{8CAE9172-A700-5C3B-895E-CB8BE26BC907}"/>
              </a:ext>
            </a:extLst>
          </p:cNvPr>
          <p:cNvGrpSpPr/>
          <p:nvPr userDrawn="1"/>
        </p:nvGrpSpPr>
        <p:grpSpPr>
          <a:xfrm rot="5400000">
            <a:off x="5628256" y="6425075"/>
            <a:ext cx="57946" cy="237782"/>
            <a:chOff x="2401028" y="5405578"/>
            <a:chExt cx="85026" cy="348901"/>
          </a:xfrm>
        </p:grpSpPr>
        <p:sp>
          <p:nvSpPr>
            <p:cNvPr id="32" name="Oval 31">
              <a:extLst>
                <a:ext uri="{FF2B5EF4-FFF2-40B4-BE49-F238E27FC236}">
                  <a16:creationId xmlns:a16="http://schemas.microsoft.com/office/drawing/2014/main" id="{FD1A1036-3077-17B3-8296-81DAD56A26C7}"/>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Oval 32">
              <a:extLst>
                <a:ext uri="{FF2B5EF4-FFF2-40B4-BE49-F238E27FC236}">
                  <a16:creationId xmlns:a16="http://schemas.microsoft.com/office/drawing/2014/main" id="{BD7F39F6-B258-A499-2162-19DCDDCEAC5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34" name="Group 33">
            <a:extLst>
              <a:ext uri="{FF2B5EF4-FFF2-40B4-BE49-F238E27FC236}">
                <a16:creationId xmlns:a16="http://schemas.microsoft.com/office/drawing/2014/main" id="{D1FFE3F7-3B75-29DA-B1BB-26582CC1A7C4}"/>
              </a:ext>
            </a:extLst>
          </p:cNvPr>
          <p:cNvGrpSpPr/>
          <p:nvPr userDrawn="1"/>
        </p:nvGrpSpPr>
        <p:grpSpPr>
          <a:xfrm rot="5400000">
            <a:off x="8437569" y="6425075"/>
            <a:ext cx="57946" cy="237782"/>
            <a:chOff x="2401028" y="5405578"/>
            <a:chExt cx="85026" cy="348901"/>
          </a:xfrm>
        </p:grpSpPr>
        <p:sp>
          <p:nvSpPr>
            <p:cNvPr id="35" name="Oval 34">
              <a:extLst>
                <a:ext uri="{FF2B5EF4-FFF2-40B4-BE49-F238E27FC236}">
                  <a16:creationId xmlns:a16="http://schemas.microsoft.com/office/drawing/2014/main" id="{D52C8857-097B-BAD3-BEF4-27BBA946479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6" name="Oval 35">
              <a:extLst>
                <a:ext uri="{FF2B5EF4-FFF2-40B4-BE49-F238E27FC236}">
                  <a16:creationId xmlns:a16="http://schemas.microsoft.com/office/drawing/2014/main" id="{0D5409ED-EDB8-546E-A69F-019F83A460E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37" name="Group 36">
            <a:extLst>
              <a:ext uri="{FF2B5EF4-FFF2-40B4-BE49-F238E27FC236}">
                <a16:creationId xmlns:a16="http://schemas.microsoft.com/office/drawing/2014/main" id="{0B41EB02-F869-6085-F809-C00A205C84D7}"/>
              </a:ext>
            </a:extLst>
          </p:cNvPr>
          <p:cNvGrpSpPr/>
          <p:nvPr userDrawn="1"/>
        </p:nvGrpSpPr>
        <p:grpSpPr>
          <a:xfrm rot="5400000">
            <a:off x="11266883" y="6425075"/>
            <a:ext cx="57946" cy="237782"/>
            <a:chOff x="2401028" y="5405578"/>
            <a:chExt cx="85026" cy="348901"/>
          </a:xfrm>
        </p:grpSpPr>
        <p:sp>
          <p:nvSpPr>
            <p:cNvPr id="38" name="Oval 37">
              <a:extLst>
                <a:ext uri="{FF2B5EF4-FFF2-40B4-BE49-F238E27FC236}">
                  <a16:creationId xmlns:a16="http://schemas.microsoft.com/office/drawing/2014/main" id="{4AFA5824-5C24-11A3-F32D-370DC20B20A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Oval 38">
              <a:extLst>
                <a:ext uri="{FF2B5EF4-FFF2-40B4-BE49-F238E27FC236}">
                  <a16:creationId xmlns:a16="http://schemas.microsoft.com/office/drawing/2014/main" id="{70E06069-3EA8-0158-4EB9-E68582FE8C4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 name="Text Placeholder 40">
            <a:extLst>
              <a:ext uri="{FF2B5EF4-FFF2-40B4-BE49-F238E27FC236}">
                <a16:creationId xmlns:a16="http://schemas.microsoft.com/office/drawing/2014/main" id="{FD15980A-49AD-E2CC-664C-3096FD922CA8}"/>
              </a:ext>
            </a:extLst>
          </p:cNvPr>
          <p:cNvSpPr>
            <a:spLocks noGrp="1"/>
          </p:cNvSpPr>
          <p:nvPr>
            <p:ph type="body" sz="quarter" idx="10"/>
          </p:nvPr>
        </p:nvSpPr>
        <p:spPr>
          <a:xfrm>
            <a:off x="45720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2" name="Text Placeholder 40">
            <a:extLst>
              <a:ext uri="{FF2B5EF4-FFF2-40B4-BE49-F238E27FC236}">
                <a16:creationId xmlns:a16="http://schemas.microsoft.com/office/drawing/2014/main" id="{BDE77CD2-05C9-E0F6-13FC-05216A54392A}"/>
              </a:ext>
            </a:extLst>
          </p:cNvPr>
          <p:cNvSpPr>
            <a:spLocks noGrp="1"/>
          </p:cNvSpPr>
          <p:nvPr>
            <p:ph type="body" sz="quarter" idx="11"/>
          </p:nvPr>
        </p:nvSpPr>
        <p:spPr>
          <a:xfrm>
            <a:off x="52070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43" name="Text Placeholder 40">
            <a:extLst>
              <a:ext uri="{FF2B5EF4-FFF2-40B4-BE49-F238E27FC236}">
                <a16:creationId xmlns:a16="http://schemas.microsoft.com/office/drawing/2014/main" id="{170135FA-D604-8746-8472-7BBE6AAFC602}"/>
              </a:ext>
            </a:extLst>
          </p:cNvPr>
          <p:cNvSpPr>
            <a:spLocks noGrp="1"/>
          </p:cNvSpPr>
          <p:nvPr>
            <p:ph type="body" sz="quarter" idx="12"/>
          </p:nvPr>
        </p:nvSpPr>
        <p:spPr>
          <a:xfrm>
            <a:off x="3332157"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4" name="Text Placeholder 40">
            <a:extLst>
              <a:ext uri="{FF2B5EF4-FFF2-40B4-BE49-F238E27FC236}">
                <a16:creationId xmlns:a16="http://schemas.microsoft.com/office/drawing/2014/main" id="{0ADB69C5-F413-9E26-27B4-10FC4FF62C9B}"/>
              </a:ext>
            </a:extLst>
          </p:cNvPr>
          <p:cNvSpPr>
            <a:spLocks noGrp="1"/>
          </p:cNvSpPr>
          <p:nvPr>
            <p:ph type="body" sz="quarter" idx="13"/>
          </p:nvPr>
        </p:nvSpPr>
        <p:spPr>
          <a:xfrm>
            <a:off x="619894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5" name="Text Placeholder 40">
            <a:extLst>
              <a:ext uri="{FF2B5EF4-FFF2-40B4-BE49-F238E27FC236}">
                <a16:creationId xmlns:a16="http://schemas.microsoft.com/office/drawing/2014/main" id="{AA5F1634-8E69-E5E6-AF2D-24AF38E5BB4B}"/>
              </a:ext>
            </a:extLst>
          </p:cNvPr>
          <p:cNvSpPr>
            <a:spLocks noGrp="1"/>
          </p:cNvSpPr>
          <p:nvPr>
            <p:ph type="body" sz="quarter" idx="14"/>
          </p:nvPr>
        </p:nvSpPr>
        <p:spPr>
          <a:xfrm>
            <a:off x="9069809"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46" name="Text Placeholder 40">
            <a:extLst>
              <a:ext uri="{FF2B5EF4-FFF2-40B4-BE49-F238E27FC236}">
                <a16:creationId xmlns:a16="http://schemas.microsoft.com/office/drawing/2014/main" id="{CC98D58A-2EB2-9D03-9DCC-A311B1E8A194}"/>
              </a:ext>
            </a:extLst>
          </p:cNvPr>
          <p:cNvSpPr>
            <a:spLocks noGrp="1"/>
          </p:cNvSpPr>
          <p:nvPr>
            <p:ph type="body" sz="quarter" idx="15"/>
          </p:nvPr>
        </p:nvSpPr>
        <p:spPr>
          <a:xfrm>
            <a:off x="3393093"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47" name="Text Placeholder 40">
            <a:extLst>
              <a:ext uri="{FF2B5EF4-FFF2-40B4-BE49-F238E27FC236}">
                <a16:creationId xmlns:a16="http://schemas.microsoft.com/office/drawing/2014/main" id="{F39F5A72-B40C-A5D5-8A5D-2C3C34300D76}"/>
              </a:ext>
            </a:extLst>
          </p:cNvPr>
          <p:cNvSpPr>
            <a:spLocks noGrp="1"/>
          </p:cNvSpPr>
          <p:nvPr>
            <p:ph type="body" sz="quarter" idx="16"/>
          </p:nvPr>
        </p:nvSpPr>
        <p:spPr>
          <a:xfrm>
            <a:off x="626244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48" name="Text Placeholder 40">
            <a:extLst>
              <a:ext uri="{FF2B5EF4-FFF2-40B4-BE49-F238E27FC236}">
                <a16:creationId xmlns:a16="http://schemas.microsoft.com/office/drawing/2014/main" id="{6902CB66-5BDC-3ED0-15A0-E01D0D442786}"/>
              </a:ext>
            </a:extLst>
          </p:cNvPr>
          <p:cNvSpPr>
            <a:spLocks noGrp="1"/>
          </p:cNvSpPr>
          <p:nvPr>
            <p:ph type="body" sz="quarter" idx="17"/>
          </p:nvPr>
        </p:nvSpPr>
        <p:spPr>
          <a:xfrm>
            <a:off x="9133309"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11" name="Freeform: Shape 10">
            <a:extLst>
              <a:ext uri="{FF2B5EF4-FFF2-40B4-BE49-F238E27FC236}">
                <a16:creationId xmlns:a16="http://schemas.microsoft.com/office/drawing/2014/main" id="{ED8B9F5D-9991-AA3E-4C16-1283F6DB4326}"/>
              </a:ext>
            </a:extLst>
          </p:cNvPr>
          <p:cNvSpPr/>
          <p:nvPr userDrawn="1"/>
        </p:nvSpPr>
        <p:spPr bwMode="auto">
          <a:xfrm flipV="1">
            <a:off x="11662228" y="0"/>
            <a:ext cx="529770" cy="524559"/>
          </a:xfrm>
          <a:custGeom>
            <a:avLst/>
            <a:gdLst>
              <a:gd name="connsiteX0" fmla="*/ 524560 w 529770"/>
              <a:gd name="connsiteY0" fmla="*/ 0 h 524559"/>
              <a:gd name="connsiteX1" fmla="*/ 529770 w 529770"/>
              <a:gd name="connsiteY1" fmla="*/ 525 h 524559"/>
              <a:gd name="connsiteX2" fmla="*/ 529770 w 529770"/>
              <a:gd name="connsiteY2" fmla="*/ 524559 h 524559"/>
              <a:gd name="connsiteX3" fmla="*/ 0 w 529770"/>
              <a:gd name="connsiteY3" fmla="*/ 524559 h 524559"/>
              <a:gd name="connsiteX4" fmla="*/ 524560 w 529770"/>
              <a:gd name="connsiteY4" fmla="*/ 0 h 5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70" h="524559">
                <a:moveTo>
                  <a:pt x="524560" y="0"/>
                </a:moveTo>
                <a:lnTo>
                  <a:pt x="529770" y="525"/>
                </a:lnTo>
                <a:lnTo>
                  <a:pt x="529770" y="524559"/>
                </a:lnTo>
                <a:lnTo>
                  <a:pt x="0" y="524559"/>
                </a:lnTo>
                <a:cubicBezTo>
                  <a:pt x="0" y="234853"/>
                  <a:pt x="234854" y="0"/>
                  <a:pt x="524560"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Tree>
    <p:extLst>
      <p:ext uri="{BB962C8B-B14F-4D97-AF65-F5344CB8AC3E}">
        <p14:creationId xmlns:p14="http://schemas.microsoft.com/office/powerpoint/2010/main" val="726062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B2EC1CD-0EC0-3D6C-68A3-286C2C6A26A2}"/>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6" name="Freeform: Shape 55">
            <a:extLst>
              <a:ext uri="{FF2B5EF4-FFF2-40B4-BE49-F238E27FC236}">
                <a16:creationId xmlns:a16="http://schemas.microsoft.com/office/drawing/2014/main" id="{28B84663-E36A-AAC7-27CD-556546F1016E}"/>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100000">
                <a:schemeClr val="bg1"/>
              </a:gs>
              <a:gs pos="0">
                <a:schemeClr val="accent3">
                  <a:lumMod val="40000"/>
                  <a:lumOff val="6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3" y="2084187"/>
            <a:ext cx="7171336"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
        <p:nvSpPr>
          <p:cNvPr id="14" name="Oval 13">
            <a:extLst>
              <a:ext uri="{FF2B5EF4-FFF2-40B4-BE49-F238E27FC236}">
                <a16:creationId xmlns:a16="http://schemas.microsoft.com/office/drawing/2014/main" id="{75ABD94D-6712-D1DB-EBCA-C21956D1AC0B}"/>
              </a:ext>
            </a:extLst>
          </p:cNvPr>
          <p:cNvSpPr/>
          <p:nvPr userDrawn="1"/>
        </p:nvSpPr>
        <p:spPr bwMode="auto">
          <a:xfrm>
            <a:off x="4507069" y="196001"/>
            <a:ext cx="1193358" cy="11933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5" name="Group 44">
            <a:extLst>
              <a:ext uri="{FF2B5EF4-FFF2-40B4-BE49-F238E27FC236}">
                <a16:creationId xmlns:a16="http://schemas.microsoft.com/office/drawing/2014/main" id="{A13F469C-3994-0C1E-CE05-C0F195114F25}"/>
              </a:ext>
            </a:extLst>
          </p:cNvPr>
          <p:cNvGrpSpPr/>
          <p:nvPr userDrawn="1"/>
        </p:nvGrpSpPr>
        <p:grpSpPr>
          <a:xfrm rot="17503103">
            <a:off x="7634408" y="-1227153"/>
            <a:ext cx="3019078" cy="3055124"/>
            <a:chOff x="12529431" y="-1993467"/>
            <a:chExt cx="4076700" cy="4125372"/>
          </a:xfrm>
        </p:grpSpPr>
        <p:sp>
          <p:nvSpPr>
            <p:cNvPr id="15" name="Arc 14">
              <a:extLst>
                <a:ext uri="{FF2B5EF4-FFF2-40B4-BE49-F238E27FC236}">
                  <a16:creationId xmlns:a16="http://schemas.microsoft.com/office/drawing/2014/main" id="{EF123809-DC55-BF6C-D46C-95CEC664E1A2}"/>
                </a:ext>
              </a:extLst>
            </p:cNvPr>
            <p:cNvSpPr/>
            <p:nvPr userDrawn="1"/>
          </p:nvSpPr>
          <p:spPr bwMode="auto">
            <a:xfrm rot="13591918">
              <a:off x="12529431" y="-1993467"/>
              <a:ext cx="4076700" cy="4076700"/>
            </a:xfrm>
            <a:prstGeom prst="arc">
              <a:avLst>
                <a:gd name="adj1" fmla="val 11392067"/>
                <a:gd name="adj2" fmla="val 2022235"/>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24" name="Group 23">
              <a:extLst>
                <a:ext uri="{FF2B5EF4-FFF2-40B4-BE49-F238E27FC236}">
                  <a16:creationId xmlns:a16="http://schemas.microsoft.com/office/drawing/2014/main" id="{A738E369-0FE9-44DA-1A5F-7DC282C99626}"/>
                </a:ext>
              </a:extLst>
            </p:cNvPr>
            <p:cNvGrpSpPr/>
            <p:nvPr userDrawn="1"/>
          </p:nvGrpSpPr>
          <p:grpSpPr>
            <a:xfrm>
              <a:off x="13691083" y="1845547"/>
              <a:ext cx="488728" cy="286358"/>
              <a:chOff x="9655459" y="3808028"/>
              <a:chExt cx="706191" cy="413774"/>
            </a:xfrm>
          </p:grpSpPr>
          <p:sp>
            <p:nvSpPr>
              <p:cNvPr id="21" name="Oval 20">
                <a:extLst>
                  <a:ext uri="{FF2B5EF4-FFF2-40B4-BE49-F238E27FC236}">
                    <a16:creationId xmlns:a16="http://schemas.microsoft.com/office/drawing/2014/main" id="{81D00203-21EE-D256-9333-E1379AE8F265}"/>
                  </a:ext>
                </a:extLst>
              </p:cNvPr>
              <p:cNvSpPr/>
              <p:nvPr userDrawn="1"/>
            </p:nvSpPr>
            <p:spPr bwMode="auto">
              <a:xfrm rot="13591918">
                <a:off x="10071340" y="3931492"/>
                <a:ext cx="290310" cy="29031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1A6E81FC-DED3-10C6-59FF-FECD1B09399B}"/>
                  </a:ext>
                </a:extLst>
              </p:cNvPr>
              <p:cNvSpPr/>
              <p:nvPr userDrawn="1"/>
            </p:nvSpPr>
            <p:spPr bwMode="auto">
              <a:xfrm rot="13591918">
                <a:off x="9655462" y="3808025"/>
                <a:ext cx="176092" cy="17609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sp>
        <p:nvSpPr>
          <p:cNvPr id="11" name="Freeform: Shape 10">
            <a:extLst>
              <a:ext uri="{FF2B5EF4-FFF2-40B4-BE49-F238E27FC236}">
                <a16:creationId xmlns:a16="http://schemas.microsoft.com/office/drawing/2014/main" id="{E9110DEA-832B-64D8-D144-6CB0883DDF69}"/>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1" name="Oval 40">
            <a:extLst>
              <a:ext uri="{FF2B5EF4-FFF2-40B4-BE49-F238E27FC236}">
                <a16:creationId xmlns:a16="http://schemas.microsoft.com/office/drawing/2014/main" id="{AC4511B9-F606-A3A5-F639-50F2BE37344B}"/>
              </a:ext>
            </a:extLst>
          </p:cNvPr>
          <p:cNvSpPr/>
          <p:nvPr userDrawn="1"/>
        </p:nvSpPr>
        <p:spPr bwMode="auto">
          <a:xfrm>
            <a:off x="9035088" y="2312880"/>
            <a:ext cx="705812" cy="7058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Freeform: Shape 12">
            <a:extLst>
              <a:ext uri="{FF2B5EF4-FFF2-40B4-BE49-F238E27FC236}">
                <a16:creationId xmlns:a16="http://schemas.microsoft.com/office/drawing/2014/main" id="{202CD8C1-DC10-A07A-6074-D5157D98E379}"/>
              </a:ext>
            </a:extLst>
          </p:cNvPr>
          <p:cNvSpPr/>
          <p:nvPr userDrawn="1"/>
        </p:nvSpPr>
        <p:spPr bwMode="auto">
          <a:xfrm>
            <a:off x="8865591" y="3367311"/>
            <a:ext cx="3326409" cy="3490689"/>
          </a:xfrm>
          <a:custGeom>
            <a:avLst/>
            <a:gdLst>
              <a:gd name="connsiteX0" fmla="*/ 2179166 w 3326409"/>
              <a:gd name="connsiteY0" fmla="*/ 0 h 3490689"/>
              <a:gd name="connsiteX1" fmla="*/ 3217886 w 3326409"/>
              <a:gd name="connsiteY1" fmla="*/ 263014 h 3490689"/>
              <a:gd name="connsiteX2" fmla="*/ 3326409 w 3326409"/>
              <a:gd name="connsiteY2" fmla="*/ 328943 h 3490689"/>
              <a:gd name="connsiteX3" fmla="*/ 3326409 w 3326409"/>
              <a:gd name="connsiteY3" fmla="*/ 3490689 h 3490689"/>
              <a:gd name="connsiteX4" fmla="*/ 441809 w 3326409"/>
              <a:gd name="connsiteY4" fmla="*/ 3490689 h 3490689"/>
              <a:gd name="connsiteX5" fmla="*/ 372167 w 3326409"/>
              <a:gd name="connsiteY5" fmla="*/ 3397559 h 3490689"/>
              <a:gd name="connsiteX6" fmla="*/ 0 w 3326409"/>
              <a:gd name="connsiteY6" fmla="*/ 2179166 h 3490689"/>
              <a:gd name="connsiteX7" fmla="*/ 2179166 w 3326409"/>
              <a:gd name="connsiteY7" fmla="*/ 0 h 349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6409" h="3490689">
                <a:moveTo>
                  <a:pt x="2179166" y="0"/>
                </a:moveTo>
                <a:cubicBezTo>
                  <a:pt x="2555266" y="0"/>
                  <a:pt x="2909113" y="95278"/>
                  <a:pt x="3217886" y="263014"/>
                </a:cubicBezTo>
                <a:lnTo>
                  <a:pt x="3326409" y="328943"/>
                </a:lnTo>
                <a:lnTo>
                  <a:pt x="3326409" y="3490689"/>
                </a:lnTo>
                <a:lnTo>
                  <a:pt x="441809" y="3490689"/>
                </a:lnTo>
                <a:lnTo>
                  <a:pt x="372167" y="3397559"/>
                </a:lnTo>
                <a:cubicBezTo>
                  <a:pt x="137200" y="3049762"/>
                  <a:pt x="0" y="2630486"/>
                  <a:pt x="0" y="2179166"/>
                </a:cubicBezTo>
                <a:cubicBezTo>
                  <a:pt x="0" y="975646"/>
                  <a:pt x="975646" y="0"/>
                  <a:pt x="2179166" y="0"/>
                </a:cubicBezTo>
                <a:close/>
              </a:path>
            </a:pathLst>
          </a:custGeom>
          <a:gradFill flip="none" rotWithShape="1">
            <a:gsLst>
              <a:gs pos="0">
                <a:srgbClr val="8A5DD4">
                  <a:alpha val="87000"/>
                </a:srgbClr>
              </a:gs>
              <a:gs pos="100000">
                <a:srgbClr val="0078D4">
                  <a:lumMod val="30000"/>
                  <a:lumOff val="70000"/>
                  <a:alpha val="62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16">
            <a:extLst>
              <a:ext uri="{FF2B5EF4-FFF2-40B4-BE49-F238E27FC236}">
                <a16:creationId xmlns:a16="http://schemas.microsoft.com/office/drawing/2014/main" id="{C41E17BC-1DE7-F6E2-85CC-DAA4D45AA250}"/>
              </a:ext>
            </a:extLst>
          </p:cNvPr>
          <p:cNvSpPr/>
          <p:nvPr userDrawn="1"/>
        </p:nvSpPr>
        <p:spPr bwMode="auto">
          <a:xfrm>
            <a:off x="8110682" y="2"/>
            <a:ext cx="2066530" cy="1333673"/>
          </a:xfrm>
          <a:custGeom>
            <a:avLst/>
            <a:gdLst>
              <a:gd name="connsiteX0" fmla="*/ 49603 w 2066530"/>
              <a:gd name="connsiteY0" fmla="*/ 0 h 1333673"/>
              <a:gd name="connsiteX1" fmla="*/ 2016927 w 2066530"/>
              <a:gd name="connsiteY1" fmla="*/ 0 h 1333673"/>
              <a:gd name="connsiteX2" fmla="*/ 2045538 w 2066530"/>
              <a:gd name="connsiteY2" fmla="*/ 92169 h 1333673"/>
              <a:gd name="connsiteX3" fmla="*/ 2066530 w 2066530"/>
              <a:gd name="connsiteY3" fmla="*/ 300408 h 1333673"/>
              <a:gd name="connsiteX4" fmla="*/ 1033265 w 2066530"/>
              <a:gd name="connsiteY4" fmla="*/ 1333673 h 1333673"/>
              <a:gd name="connsiteX5" fmla="*/ 0 w 2066530"/>
              <a:gd name="connsiteY5" fmla="*/ 300408 h 1333673"/>
              <a:gd name="connsiteX6" fmla="*/ 20993 w 2066530"/>
              <a:gd name="connsiteY6" fmla="*/ 92169 h 13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6530" h="1333673">
                <a:moveTo>
                  <a:pt x="49603" y="0"/>
                </a:moveTo>
                <a:lnTo>
                  <a:pt x="2016927" y="0"/>
                </a:lnTo>
                <a:lnTo>
                  <a:pt x="2045538" y="92169"/>
                </a:lnTo>
                <a:cubicBezTo>
                  <a:pt x="2059302" y="159432"/>
                  <a:pt x="2066530" y="229076"/>
                  <a:pt x="2066530" y="300408"/>
                </a:cubicBezTo>
                <a:cubicBezTo>
                  <a:pt x="2066530" y="871065"/>
                  <a:pt x="1603922" y="1333673"/>
                  <a:pt x="1033265" y="1333673"/>
                </a:cubicBezTo>
                <a:cubicBezTo>
                  <a:pt x="462608" y="1333673"/>
                  <a:pt x="0" y="871065"/>
                  <a:pt x="0" y="300408"/>
                </a:cubicBezTo>
                <a:cubicBezTo>
                  <a:pt x="0" y="229076"/>
                  <a:pt x="7229" y="159432"/>
                  <a:pt x="20993" y="92169"/>
                </a:cubicBezTo>
                <a:close/>
              </a:path>
            </a:pathLst>
          </a:custGeom>
          <a:gradFill flip="none" rotWithShape="1">
            <a:gsLst>
              <a:gs pos="0">
                <a:srgbClr val="8A5DD4">
                  <a:alpha val="54000"/>
                </a:srgbClr>
              </a:gs>
              <a:gs pos="100000">
                <a:srgbClr val="0078D4">
                  <a:lumMod val="30000"/>
                  <a:lumOff val="70000"/>
                  <a:alpha val="51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Freeform 6">
            <a:extLst>
              <a:ext uri="{FF2B5EF4-FFF2-40B4-BE49-F238E27FC236}">
                <a16:creationId xmlns:a16="http://schemas.microsoft.com/office/drawing/2014/main" id="{E7A3D26D-3F69-1EDC-42DA-809D6EC69AC1}"/>
              </a:ext>
            </a:extLst>
          </p:cNvPr>
          <p:cNvSpPr/>
          <p:nvPr/>
        </p:nvSpPr>
        <p:spPr>
          <a:xfrm>
            <a:off x="829990" y="515475"/>
            <a:ext cx="986666" cy="191071"/>
          </a:xfrm>
          <a:custGeom>
            <a:avLst/>
            <a:gdLst>
              <a:gd name="connsiteX0" fmla="*/ 189038 w 986666"/>
              <a:gd name="connsiteY0" fmla="*/ 12922 h 191071"/>
              <a:gd name="connsiteX1" fmla="*/ 189038 w 986666"/>
              <a:gd name="connsiteY1" fmla="*/ 187912 h 191071"/>
              <a:gd name="connsiteX2" fmla="*/ 158717 w 986666"/>
              <a:gd name="connsiteY2" fmla="*/ 187912 h 191071"/>
              <a:gd name="connsiteX3" fmla="*/ 158717 w 986666"/>
              <a:gd name="connsiteY3" fmla="*/ 50755 h 191071"/>
              <a:gd name="connsiteX4" fmla="*/ 158232 w 986666"/>
              <a:gd name="connsiteY4" fmla="*/ 50755 h 191071"/>
              <a:gd name="connsiteX5" fmla="*/ 104019 w 986666"/>
              <a:gd name="connsiteY5" fmla="*/ 187912 h 191071"/>
              <a:gd name="connsiteX6" fmla="*/ 83927 w 986666"/>
              <a:gd name="connsiteY6" fmla="*/ 187912 h 191071"/>
              <a:gd name="connsiteX7" fmla="*/ 28380 w 986666"/>
              <a:gd name="connsiteY7" fmla="*/ 50755 h 191071"/>
              <a:gd name="connsiteX8" fmla="*/ 28016 w 986666"/>
              <a:gd name="connsiteY8" fmla="*/ 50755 h 191071"/>
              <a:gd name="connsiteX9" fmla="*/ 28016 w 986666"/>
              <a:gd name="connsiteY9" fmla="*/ 187912 h 191071"/>
              <a:gd name="connsiteX10" fmla="*/ 0 w 986666"/>
              <a:gd name="connsiteY10" fmla="*/ 187912 h 191071"/>
              <a:gd name="connsiteX11" fmla="*/ 0 w 986666"/>
              <a:gd name="connsiteY11" fmla="*/ 12922 h 191071"/>
              <a:gd name="connsiteX12" fmla="*/ 43459 w 986666"/>
              <a:gd name="connsiteY12" fmla="*/ 12922 h 191071"/>
              <a:gd name="connsiteX13" fmla="*/ 93629 w 986666"/>
              <a:gd name="connsiteY13" fmla="*/ 142625 h 191071"/>
              <a:gd name="connsiteX14" fmla="*/ 94357 w 986666"/>
              <a:gd name="connsiteY14" fmla="*/ 142625 h 191071"/>
              <a:gd name="connsiteX15" fmla="*/ 147317 w 986666"/>
              <a:gd name="connsiteY15" fmla="*/ 12922 h 191071"/>
              <a:gd name="connsiteX16" fmla="*/ 188957 w 986666"/>
              <a:gd name="connsiteY16" fmla="*/ 12922 h 191071"/>
              <a:gd name="connsiteX17" fmla="*/ 214386 w 986666"/>
              <a:gd name="connsiteY17" fmla="*/ 26208 h 191071"/>
              <a:gd name="connsiteX18" fmla="*/ 219682 w 986666"/>
              <a:gd name="connsiteY18" fmla="*/ 13934 h 191071"/>
              <a:gd name="connsiteX19" fmla="*/ 232295 w 986666"/>
              <a:gd name="connsiteY19" fmla="*/ 8993 h 191071"/>
              <a:gd name="connsiteX20" fmla="*/ 245191 w 986666"/>
              <a:gd name="connsiteY20" fmla="*/ 14056 h 191071"/>
              <a:gd name="connsiteX21" fmla="*/ 250325 w 986666"/>
              <a:gd name="connsiteY21" fmla="*/ 26208 h 191071"/>
              <a:gd name="connsiteX22" fmla="*/ 245070 w 986666"/>
              <a:gd name="connsiteY22" fmla="*/ 38279 h 191071"/>
              <a:gd name="connsiteX23" fmla="*/ 232295 w 986666"/>
              <a:gd name="connsiteY23" fmla="*/ 43181 h 191071"/>
              <a:gd name="connsiteX24" fmla="*/ 219560 w 986666"/>
              <a:gd name="connsiteY24" fmla="*/ 38239 h 191071"/>
              <a:gd name="connsiteX25" fmla="*/ 214386 w 986666"/>
              <a:gd name="connsiteY25" fmla="*/ 26208 h 191071"/>
              <a:gd name="connsiteX26" fmla="*/ 246889 w 986666"/>
              <a:gd name="connsiteY26" fmla="*/ 62462 h 191071"/>
              <a:gd name="connsiteX27" fmla="*/ 246889 w 986666"/>
              <a:gd name="connsiteY27" fmla="*/ 187912 h 191071"/>
              <a:gd name="connsiteX28" fmla="*/ 217418 w 986666"/>
              <a:gd name="connsiteY28" fmla="*/ 187912 h 191071"/>
              <a:gd name="connsiteX29" fmla="*/ 217418 w 986666"/>
              <a:gd name="connsiteY29" fmla="*/ 62462 h 191071"/>
              <a:gd name="connsiteX30" fmla="*/ 246889 w 986666"/>
              <a:gd name="connsiteY30" fmla="*/ 62462 h 191071"/>
              <a:gd name="connsiteX31" fmla="*/ 336274 w 986666"/>
              <a:gd name="connsiteY31" fmla="*/ 166444 h 191071"/>
              <a:gd name="connsiteX32" fmla="*/ 350747 w 986666"/>
              <a:gd name="connsiteY32" fmla="*/ 163406 h 191071"/>
              <a:gd name="connsiteX33" fmla="*/ 365381 w 986666"/>
              <a:gd name="connsiteY33" fmla="*/ 155345 h 191071"/>
              <a:gd name="connsiteX34" fmla="*/ 365381 w 986666"/>
              <a:gd name="connsiteY34" fmla="*/ 182808 h 191071"/>
              <a:gd name="connsiteX35" fmla="*/ 349372 w 986666"/>
              <a:gd name="connsiteY35" fmla="*/ 188925 h 191071"/>
              <a:gd name="connsiteX36" fmla="*/ 329684 w 986666"/>
              <a:gd name="connsiteY36" fmla="*/ 190991 h 191071"/>
              <a:gd name="connsiteX37" fmla="*/ 284729 w 986666"/>
              <a:gd name="connsiteY37" fmla="*/ 173492 h 191071"/>
              <a:gd name="connsiteX38" fmla="*/ 267426 w 986666"/>
              <a:gd name="connsiteY38" fmla="*/ 128772 h 191071"/>
              <a:gd name="connsiteX39" fmla="*/ 285093 w 986666"/>
              <a:gd name="connsiteY39" fmla="*/ 78908 h 191071"/>
              <a:gd name="connsiteX40" fmla="*/ 335142 w 986666"/>
              <a:gd name="connsiteY40" fmla="*/ 59343 h 191071"/>
              <a:gd name="connsiteX41" fmla="*/ 351879 w 986666"/>
              <a:gd name="connsiteY41" fmla="*/ 61490 h 191071"/>
              <a:gd name="connsiteX42" fmla="*/ 365341 w 986666"/>
              <a:gd name="connsiteY42" fmla="*/ 66432 h 191071"/>
              <a:gd name="connsiteX43" fmla="*/ 365341 w 986666"/>
              <a:gd name="connsiteY43" fmla="*/ 94746 h 191071"/>
              <a:gd name="connsiteX44" fmla="*/ 351393 w 986666"/>
              <a:gd name="connsiteY44" fmla="*/ 87009 h 191071"/>
              <a:gd name="connsiteX45" fmla="*/ 336840 w 986666"/>
              <a:gd name="connsiteY45" fmla="*/ 84255 h 191071"/>
              <a:gd name="connsiteX46" fmla="*/ 308702 w 986666"/>
              <a:gd name="connsiteY46" fmla="*/ 95597 h 191071"/>
              <a:gd name="connsiteX47" fmla="*/ 297989 w 986666"/>
              <a:gd name="connsiteY47" fmla="*/ 126220 h 191071"/>
              <a:gd name="connsiteX48" fmla="*/ 308298 w 986666"/>
              <a:gd name="connsiteY48" fmla="*/ 155871 h 191071"/>
              <a:gd name="connsiteX49" fmla="*/ 336233 w 986666"/>
              <a:gd name="connsiteY49" fmla="*/ 166484 h 191071"/>
              <a:gd name="connsiteX50" fmla="*/ 449308 w 986666"/>
              <a:gd name="connsiteY50" fmla="*/ 60396 h 191071"/>
              <a:gd name="connsiteX51" fmla="*/ 455655 w 986666"/>
              <a:gd name="connsiteY51" fmla="*/ 60882 h 191071"/>
              <a:gd name="connsiteX52" fmla="*/ 460426 w 986666"/>
              <a:gd name="connsiteY52" fmla="*/ 62097 h 191071"/>
              <a:gd name="connsiteX53" fmla="*/ 460426 w 986666"/>
              <a:gd name="connsiteY53" fmla="*/ 91992 h 191071"/>
              <a:gd name="connsiteX54" fmla="*/ 453674 w 986666"/>
              <a:gd name="connsiteY54" fmla="*/ 88751 h 191071"/>
              <a:gd name="connsiteX55" fmla="*/ 442880 w 986666"/>
              <a:gd name="connsiteY55" fmla="*/ 87212 h 191071"/>
              <a:gd name="connsiteX56" fmla="*/ 424567 w 986666"/>
              <a:gd name="connsiteY56" fmla="*/ 96366 h 191071"/>
              <a:gd name="connsiteX57" fmla="*/ 417088 w 986666"/>
              <a:gd name="connsiteY57" fmla="*/ 124559 h 191071"/>
              <a:gd name="connsiteX58" fmla="*/ 417088 w 986666"/>
              <a:gd name="connsiteY58" fmla="*/ 187912 h 191071"/>
              <a:gd name="connsiteX59" fmla="*/ 387616 w 986666"/>
              <a:gd name="connsiteY59" fmla="*/ 187912 h 191071"/>
              <a:gd name="connsiteX60" fmla="*/ 387616 w 986666"/>
              <a:gd name="connsiteY60" fmla="*/ 62462 h 191071"/>
              <a:gd name="connsiteX61" fmla="*/ 417088 w 986666"/>
              <a:gd name="connsiteY61" fmla="*/ 62462 h 191071"/>
              <a:gd name="connsiteX62" fmla="*/ 417088 w 986666"/>
              <a:gd name="connsiteY62" fmla="*/ 82229 h 191071"/>
              <a:gd name="connsiteX63" fmla="*/ 417573 w 986666"/>
              <a:gd name="connsiteY63" fmla="*/ 82229 h 191071"/>
              <a:gd name="connsiteX64" fmla="*/ 429741 w 986666"/>
              <a:gd name="connsiteY64" fmla="*/ 66189 h 191071"/>
              <a:gd name="connsiteX65" fmla="*/ 449349 w 986666"/>
              <a:gd name="connsiteY65" fmla="*/ 60396 h 191071"/>
              <a:gd name="connsiteX66" fmla="*/ 462002 w 986666"/>
              <a:gd name="connsiteY66" fmla="*/ 127030 h 191071"/>
              <a:gd name="connsiteX67" fmla="*/ 479548 w 986666"/>
              <a:gd name="connsiteY67" fmla="*/ 77733 h 191071"/>
              <a:gd name="connsiteX68" fmla="*/ 528262 w 986666"/>
              <a:gd name="connsiteY68" fmla="*/ 59545 h 191071"/>
              <a:gd name="connsiteX69" fmla="*/ 574107 w 986666"/>
              <a:gd name="connsiteY69" fmla="*/ 77044 h 191071"/>
              <a:gd name="connsiteX70" fmla="*/ 590601 w 986666"/>
              <a:gd name="connsiteY70" fmla="*/ 124316 h 191071"/>
              <a:gd name="connsiteX71" fmla="*/ 573056 w 986666"/>
              <a:gd name="connsiteY71" fmla="*/ 172884 h 191071"/>
              <a:gd name="connsiteX72" fmla="*/ 525311 w 986666"/>
              <a:gd name="connsiteY72" fmla="*/ 190950 h 191071"/>
              <a:gd name="connsiteX73" fmla="*/ 479103 w 986666"/>
              <a:gd name="connsiteY73" fmla="*/ 173816 h 191071"/>
              <a:gd name="connsiteX74" fmla="*/ 462002 w 986666"/>
              <a:gd name="connsiteY74" fmla="*/ 127030 h 191071"/>
              <a:gd name="connsiteX75" fmla="*/ 492687 w 986666"/>
              <a:gd name="connsiteY75" fmla="*/ 126058 h 191071"/>
              <a:gd name="connsiteX76" fmla="*/ 501581 w 986666"/>
              <a:gd name="connsiteY76" fmla="*/ 156074 h 191071"/>
              <a:gd name="connsiteX77" fmla="*/ 527050 w 986666"/>
              <a:gd name="connsiteY77" fmla="*/ 166444 h 191071"/>
              <a:gd name="connsiteX78" fmla="*/ 551549 w 986666"/>
              <a:gd name="connsiteY78" fmla="*/ 156074 h 191071"/>
              <a:gd name="connsiteX79" fmla="*/ 559957 w 986666"/>
              <a:gd name="connsiteY79" fmla="*/ 125329 h 191071"/>
              <a:gd name="connsiteX80" fmla="*/ 551266 w 986666"/>
              <a:gd name="connsiteY80" fmla="*/ 94746 h 191071"/>
              <a:gd name="connsiteX81" fmla="*/ 526848 w 986666"/>
              <a:gd name="connsiteY81" fmla="*/ 84417 h 191071"/>
              <a:gd name="connsiteX82" fmla="*/ 501702 w 986666"/>
              <a:gd name="connsiteY82" fmla="*/ 95232 h 191071"/>
              <a:gd name="connsiteX83" fmla="*/ 492767 w 986666"/>
              <a:gd name="connsiteY83" fmla="*/ 126058 h 191071"/>
              <a:gd name="connsiteX84" fmla="*/ 634465 w 986666"/>
              <a:gd name="connsiteY84" fmla="*/ 95435 h 191071"/>
              <a:gd name="connsiteX85" fmla="*/ 638467 w 986666"/>
              <a:gd name="connsiteY85" fmla="*/ 105399 h 191071"/>
              <a:gd name="connsiteX86" fmla="*/ 656255 w 986666"/>
              <a:gd name="connsiteY86" fmla="*/ 114473 h 191071"/>
              <a:gd name="connsiteX87" fmla="*/ 681037 w 986666"/>
              <a:gd name="connsiteY87" fmla="*/ 130392 h 191071"/>
              <a:gd name="connsiteX88" fmla="*/ 688152 w 986666"/>
              <a:gd name="connsiteY88" fmla="*/ 151821 h 191071"/>
              <a:gd name="connsiteX89" fmla="*/ 674569 w 986666"/>
              <a:gd name="connsiteY89" fmla="*/ 180257 h 191071"/>
              <a:gd name="connsiteX90" fmla="*/ 637861 w 986666"/>
              <a:gd name="connsiteY90" fmla="*/ 190991 h 191071"/>
              <a:gd name="connsiteX91" fmla="*/ 620639 w 986666"/>
              <a:gd name="connsiteY91" fmla="*/ 189087 h 191071"/>
              <a:gd name="connsiteX92" fmla="*/ 604630 w 986666"/>
              <a:gd name="connsiteY92" fmla="*/ 184267 h 191071"/>
              <a:gd name="connsiteX93" fmla="*/ 604630 w 986666"/>
              <a:gd name="connsiteY93" fmla="*/ 155223 h 191071"/>
              <a:gd name="connsiteX94" fmla="*/ 621932 w 986666"/>
              <a:gd name="connsiteY94" fmla="*/ 164135 h 191071"/>
              <a:gd name="connsiteX95" fmla="*/ 638750 w 986666"/>
              <a:gd name="connsiteY95" fmla="*/ 167416 h 191071"/>
              <a:gd name="connsiteX96" fmla="*/ 653506 w 986666"/>
              <a:gd name="connsiteY96" fmla="*/ 164621 h 191071"/>
              <a:gd name="connsiteX97" fmla="*/ 658236 w 986666"/>
              <a:gd name="connsiteY97" fmla="*/ 155223 h 191071"/>
              <a:gd name="connsiteX98" fmla="*/ 653304 w 986666"/>
              <a:gd name="connsiteY98" fmla="*/ 144894 h 191071"/>
              <a:gd name="connsiteX99" fmla="*/ 634627 w 986666"/>
              <a:gd name="connsiteY99" fmla="*/ 135172 h 191071"/>
              <a:gd name="connsiteX100" fmla="*/ 611502 w 986666"/>
              <a:gd name="connsiteY100" fmla="*/ 119779 h 191071"/>
              <a:gd name="connsiteX101" fmla="*/ 604670 w 986666"/>
              <a:gd name="connsiteY101" fmla="*/ 98068 h 191071"/>
              <a:gd name="connsiteX102" fmla="*/ 618132 w 986666"/>
              <a:gd name="connsiteY102" fmla="*/ 70199 h 191071"/>
              <a:gd name="connsiteX103" fmla="*/ 653021 w 986666"/>
              <a:gd name="connsiteY103" fmla="*/ 59262 h 191071"/>
              <a:gd name="connsiteX104" fmla="*/ 667736 w 986666"/>
              <a:gd name="connsiteY104" fmla="*/ 60720 h 191071"/>
              <a:gd name="connsiteX105" fmla="*/ 681360 w 986666"/>
              <a:gd name="connsiteY105" fmla="*/ 64487 h 191071"/>
              <a:gd name="connsiteX106" fmla="*/ 681360 w 986666"/>
              <a:gd name="connsiteY106" fmla="*/ 92559 h 191071"/>
              <a:gd name="connsiteX107" fmla="*/ 667736 w 986666"/>
              <a:gd name="connsiteY107" fmla="*/ 85835 h 191071"/>
              <a:gd name="connsiteX108" fmla="*/ 652253 w 986666"/>
              <a:gd name="connsiteY108" fmla="*/ 83040 h 191071"/>
              <a:gd name="connsiteX109" fmla="*/ 639154 w 986666"/>
              <a:gd name="connsiteY109" fmla="*/ 86321 h 191071"/>
              <a:gd name="connsiteX110" fmla="*/ 634465 w 986666"/>
              <a:gd name="connsiteY110" fmla="*/ 95354 h 191071"/>
              <a:gd name="connsiteX111" fmla="*/ 700846 w 986666"/>
              <a:gd name="connsiteY111" fmla="*/ 127030 h 191071"/>
              <a:gd name="connsiteX112" fmla="*/ 718392 w 986666"/>
              <a:gd name="connsiteY112" fmla="*/ 77733 h 191071"/>
              <a:gd name="connsiteX113" fmla="*/ 767107 w 986666"/>
              <a:gd name="connsiteY113" fmla="*/ 59545 h 191071"/>
              <a:gd name="connsiteX114" fmla="*/ 812951 w 986666"/>
              <a:gd name="connsiteY114" fmla="*/ 77044 h 191071"/>
              <a:gd name="connsiteX115" fmla="*/ 829445 w 986666"/>
              <a:gd name="connsiteY115" fmla="*/ 124316 h 191071"/>
              <a:gd name="connsiteX116" fmla="*/ 811900 w 986666"/>
              <a:gd name="connsiteY116" fmla="*/ 172884 h 191071"/>
              <a:gd name="connsiteX117" fmla="*/ 764155 w 986666"/>
              <a:gd name="connsiteY117" fmla="*/ 190950 h 191071"/>
              <a:gd name="connsiteX118" fmla="*/ 717947 w 986666"/>
              <a:gd name="connsiteY118" fmla="*/ 173816 h 191071"/>
              <a:gd name="connsiteX119" fmla="*/ 700846 w 986666"/>
              <a:gd name="connsiteY119" fmla="*/ 127030 h 191071"/>
              <a:gd name="connsiteX120" fmla="*/ 731531 w 986666"/>
              <a:gd name="connsiteY120" fmla="*/ 126058 h 191071"/>
              <a:gd name="connsiteX121" fmla="*/ 740425 w 986666"/>
              <a:gd name="connsiteY121" fmla="*/ 156074 h 191071"/>
              <a:gd name="connsiteX122" fmla="*/ 765894 w 986666"/>
              <a:gd name="connsiteY122" fmla="*/ 166444 h 191071"/>
              <a:gd name="connsiteX123" fmla="*/ 790393 w 986666"/>
              <a:gd name="connsiteY123" fmla="*/ 156074 h 191071"/>
              <a:gd name="connsiteX124" fmla="*/ 798801 w 986666"/>
              <a:gd name="connsiteY124" fmla="*/ 125329 h 191071"/>
              <a:gd name="connsiteX125" fmla="*/ 790110 w 986666"/>
              <a:gd name="connsiteY125" fmla="*/ 94746 h 191071"/>
              <a:gd name="connsiteX126" fmla="*/ 765692 w 986666"/>
              <a:gd name="connsiteY126" fmla="*/ 84417 h 191071"/>
              <a:gd name="connsiteX127" fmla="*/ 740546 w 986666"/>
              <a:gd name="connsiteY127" fmla="*/ 95232 h 191071"/>
              <a:gd name="connsiteX128" fmla="*/ 731611 w 986666"/>
              <a:gd name="connsiteY128" fmla="*/ 126058 h 191071"/>
              <a:gd name="connsiteX129" fmla="*/ 927239 w 986666"/>
              <a:gd name="connsiteY129" fmla="*/ 86645 h 191071"/>
              <a:gd name="connsiteX130" fmla="*/ 883335 w 986666"/>
              <a:gd name="connsiteY130" fmla="*/ 86645 h 191071"/>
              <a:gd name="connsiteX131" fmla="*/ 883335 w 986666"/>
              <a:gd name="connsiteY131" fmla="*/ 187912 h 191071"/>
              <a:gd name="connsiteX132" fmla="*/ 853499 w 986666"/>
              <a:gd name="connsiteY132" fmla="*/ 187912 h 191071"/>
              <a:gd name="connsiteX133" fmla="*/ 853499 w 986666"/>
              <a:gd name="connsiteY133" fmla="*/ 86645 h 191071"/>
              <a:gd name="connsiteX134" fmla="*/ 832558 w 986666"/>
              <a:gd name="connsiteY134" fmla="*/ 86645 h 191071"/>
              <a:gd name="connsiteX135" fmla="*/ 832558 w 986666"/>
              <a:gd name="connsiteY135" fmla="*/ 62502 h 191071"/>
              <a:gd name="connsiteX136" fmla="*/ 853499 w 986666"/>
              <a:gd name="connsiteY136" fmla="*/ 62502 h 191071"/>
              <a:gd name="connsiteX137" fmla="*/ 853499 w 986666"/>
              <a:gd name="connsiteY137" fmla="*/ 45044 h 191071"/>
              <a:gd name="connsiteX138" fmla="*/ 866355 w 986666"/>
              <a:gd name="connsiteY138" fmla="*/ 12638 h 191071"/>
              <a:gd name="connsiteX139" fmla="*/ 899304 w 986666"/>
              <a:gd name="connsiteY139" fmla="*/ 0 h 191071"/>
              <a:gd name="connsiteX140" fmla="*/ 908804 w 986666"/>
              <a:gd name="connsiteY140" fmla="*/ 567 h 191071"/>
              <a:gd name="connsiteX141" fmla="*/ 916121 w 986666"/>
              <a:gd name="connsiteY141" fmla="*/ 2228 h 191071"/>
              <a:gd name="connsiteX142" fmla="*/ 916121 w 986666"/>
              <a:gd name="connsiteY142" fmla="*/ 27747 h 191071"/>
              <a:gd name="connsiteX143" fmla="*/ 910987 w 986666"/>
              <a:gd name="connsiteY143" fmla="*/ 25681 h 191071"/>
              <a:gd name="connsiteX144" fmla="*/ 902578 w 986666"/>
              <a:gd name="connsiteY144" fmla="*/ 24466 h 191071"/>
              <a:gd name="connsiteX145" fmla="*/ 888307 w 986666"/>
              <a:gd name="connsiteY145" fmla="*/ 30259 h 191071"/>
              <a:gd name="connsiteX146" fmla="*/ 883335 w 986666"/>
              <a:gd name="connsiteY146" fmla="*/ 47393 h 191071"/>
              <a:gd name="connsiteX147" fmla="*/ 883335 w 986666"/>
              <a:gd name="connsiteY147" fmla="*/ 62543 h 191071"/>
              <a:gd name="connsiteX148" fmla="*/ 927239 w 986666"/>
              <a:gd name="connsiteY148" fmla="*/ 62543 h 191071"/>
              <a:gd name="connsiteX149" fmla="*/ 927239 w 986666"/>
              <a:gd name="connsiteY149" fmla="*/ 34350 h 191071"/>
              <a:gd name="connsiteX150" fmla="*/ 956831 w 986666"/>
              <a:gd name="connsiteY150" fmla="*/ 25317 h 191071"/>
              <a:gd name="connsiteX151" fmla="*/ 956831 w 986666"/>
              <a:gd name="connsiteY151" fmla="*/ 62543 h 191071"/>
              <a:gd name="connsiteX152" fmla="*/ 986667 w 986666"/>
              <a:gd name="connsiteY152" fmla="*/ 62543 h 191071"/>
              <a:gd name="connsiteX153" fmla="*/ 986667 w 986666"/>
              <a:gd name="connsiteY153" fmla="*/ 86685 h 191071"/>
              <a:gd name="connsiteX154" fmla="*/ 956831 w 986666"/>
              <a:gd name="connsiteY154" fmla="*/ 86685 h 191071"/>
              <a:gd name="connsiteX155" fmla="*/ 956831 w 986666"/>
              <a:gd name="connsiteY155" fmla="*/ 145380 h 191071"/>
              <a:gd name="connsiteX156" fmla="*/ 961036 w 986666"/>
              <a:gd name="connsiteY156" fmla="*/ 161745 h 191071"/>
              <a:gd name="connsiteX157" fmla="*/ 974256 w 986666"/>
              <a:gd name="connsiteY157" fmla="*/ 166525 h 191071"/>
              <a:gd name="connsiteX158" fmla="*/ 980401 w 986666"/>
              <a:gd name="connsiteY158" fmla="*/ 165309 h 191071"/>
              <a:gd name="connsiteX159" fmla="*/ 986667 w 986666"/>
              <a:gd name="connsiteY159" fmla="*/ 162393 h 191071"/>
              <a:gd name="connsiteX160" fmla="*/ 986667 w 986666"/>
              <a:gd name="connsiteY160" fmla="*/ 186819 h 191071"/>
              <a:gd name="connsiteX161" fmla="*/ 977369 w 986666"/>
              <a:gd name="connsiteY161" fmla="*/ 189735 h 191071"/>
              <a:gd name="connsiteX162" fmla="*/ 964513 w 986666"/>
              <a:gd name="connsiteY162" fmla="*/ 191072 h 191071"/>
              <a:gd name="connsiteX163" fmla="*/ 936577 w 986666"/>
              <a:gd name="connsiteY163" fmla="*/ 181148 h 191071"/>
              <a:gd name="connsiteX164" fmla="*/ 927279 w 986666"/>
              <a:gd name="connsiteY164" fmla="*/ 151172 h 191071"/>
              <a:gd name="connsiteX165" fmla="*/ 927279 w 986666"/>
              <a:gd name="connsiteY165" fmla="*/ 86726 h 19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6666" h="191071">
                <a:moveTo>
                  <a:pt x="189038" y="12922"/>
                </a:moveTo>
                <a:lnTo>
                  <a:pt x="189038" y="187912"/>
                </a:lnTo>
                <a:lnTo>
                  <a:pt x="158717" y="187912"/>
                </a:lnTo>
                <a:lnTo>
                  <a:pt x="158717" y="50755"/>
                </a:lnTo>
                <a:lnTo>
                  <a:pt x="158232" y="50755"/>
                </a:lnTo>
                <a:lnTo>
                  <a:pt x="104019" y="187912"/>
                </a:lnTo>
                <a:lnTo>
                  <a:pt x="83927" y="187912"/>
                </a:lnTo>
                <a:lnTo>
                  <a:pt x="28380" y="50755"/>
                </a:lnTo>
                <a:lnTo>
                  <a:pt x="28016" y="50755"/>
                </a:lnTo>
                <a:lnTo>
                  <a:pt x="28016" y="187912"/>
                </a:lnTo>
                <a:lnTo>
                  <a:pt x="0" y="187912"/>
                </a:lnTo>
                <a:lnTo>
                  <a:pt x="0" y="12922"/>
                </a:lnTo>
                <a:lnTo>
                  <a:pt x="43459" y="12922"/>
                </a:lnTo>
                <a:lnTo>
                  <a:pt x="93629" y="142625"/>
                </a:lnTo>
                <a:lnTo>
                  <a:pt x="94357" y="142625"/>
                </a:lnTo>
                <a:lnTo>
                  <a:pt x="147317" y="12922"/>
                </a:lnTo>
                <a:lnTo>
                  <a:pt x="188957" y="12922"/>
                </a:lnTo>
                <a:close/>
                <a:moveTo>
                  <a:pt x="214386" y="26208"/>
                </a:moveTo>
                <a:cubicBezTo>
                  <a:pt x="214386" y="21307"/>
                  <a:pt x="216164" y="17256"/>
                  <a:pt x="219682" y="13934"/>
                </a:cubicBezTo>
                <a:cubicBezTo>
                  <a:pt x="223199" y="10613"/>
                  <a:pt x="227403" y="8993"/>
                  <a:pt x="232295" y="8993"/>
                </a:cubicBezTo>
                <a:cubicBezTo>
                  <a:pt x="237510" y="8993"/>
                  <a:pt x="241795" y="10694"/>
                  <a:pt x="245191" y="14056"/>
                </a:cubicBezTo>
                <a:cubicBezTo>
                  <a:pt x="248587" y="17418"/>
                  <a:pt x="250325" y="21469"/>
                  <a:pt x="250325" y="26208"/>
                </a:cubicBezTo>
                <a:cubicBezTo>
                  <a:pt x="250325" y="30947"/>
                  <a:pt x="248587" y="35039"/>
                  <a:pt x="245070" y="38279"/>
                </a:cubicBezTo>
                <a:cubicBezTo>
                  <a:pt x="241593" y="41520"/>
                  <a:pt x="237308" y="43181"/>
                  <a:pt x="232295" y="43181"/>
                </a:cubicBezTo>
                <a:cubicBezTo>
                  <a:pt x="227282" y="43181"/>
                  <a:pt x="223037" y="41520"/>
                  <a:pt x="219560" y="38239"/>
                </a:cubicBezTo>
                <a:cubicBezTo>
                  <a:pt x="216124" y="34958"/>
                  <a:pt x="214386" y="30947"/>
                  <a:pt x="214386" y="26208"/>
                </a:cubicBezTo>
                <a:close/>
                <a:moveTo>
                  <a:pt x="246889" y="62462"/>
                </a:moveTo>
                <a:lnTo>
                  <a:pt x="246889" y="187912"/>
                </a:lnTo>
                <a:lnTo>
                  <a:pt x="217418" y="187912"/>
                </a:lnTo>
                <a:lnTo>
                  <a:pt x="217418" y="62462"/>
                </a:lnTo>
                <a:lnTo>
                  <a:pt x="246889" y="62462"/>
                </a:lnTo>
                <a:close/>
                <a:moveTo>
                  <a:pt x="336274" y="166444"/>
                </a:moveTo>
                <a:cubicBezTo>
                  <a:pt x="340640" y="166444"/>
                  <a:pt x="345491" y="165431"/>
                  <a:pt x="350747" y="163406"/>
                </a:cubicBezTo>
                <a:cubicBezTo>
                  <a:pt x="356043" y="161380"/>
                  <a:pt x="360894" y="158707"/>
                  <a:pt x="365381" y="155345"/>
                </a:cubicBezTo>
                <a:lnTo>
                  <a:pt x="365381" y="182808"/>
                </a:lnTo>
                <a:cubicBezTo>
                  <a:pt x="360692" y="185482"/>
                  <a:pt x="355315" y="187548"/>
                  <a:pt x="349372" y="188925"/>
                </a:cubicBezTo>
                <a:cubicBezTo>
                  <a:pt x="343389" y="190302"/>
                  <a:pt x="336840" y="190991"/>
                  <a:pt x="329684" y="190991"/>
                </a:cubicBezTo>
                <a:cubicBezTo>
                  <a:pt x="311249" y="190991"/>
                  <a:pt x="296291" y="185158"/>
                  <a:pt x="284729" y="173492"/>
                </a:cubicBezTo>
                <a:cubicBezTo>
                  <a:pt x="273207" y="161826"/>
                  <a:pt x="267426" y="146919"/>
                  <a:pt x="267426" y="128772"/>
                </a:cubicBezTo>
                <a:cubicBezTo>
                  <a:pt x="267426" y="108599"/>
                  <a:pt x="273328" y="91992"/>
                  <a:pt x="285093" y="78908"/>
                </a:cubicBezTo>
                <a:cubicBezTo>
                  <a:pt x="296857" y="65865"/>
                  <a:pt x="313554" y="59343"/>
                  <a:pt x="335142" y="59343"/>
                </a:cubicBezTo>
                <a:cubicBezTo>
                  <a:pt x="340680" y="59343"/>
                  <a:pt x="346259" y="60072"/>
                  <a:pt x="351879" y="61490"/>
                </a:cubicBezTo>
                <a:cubicBezTo>
                  <a:pt x="357538" y="62908"/>
                  <a:pt x="361985" y="64568"/>
                  <a:pt x="365341" y="66432"/>
                </a:cubicBezTo>
                <a:lnTo>
                  <a:pt x="365341" y="94746"/>
                </a:lnTo>
                <a:cubicBezTo>
                  <a:pt x="360773" y="91424"/>
                  <a:pt x="356164" y="88832"/>
                  <a:pt x="351393" y="87009"/>
                </a:cubicBezTo>
                <a:cubicBezTo>
                  <a:pt x="346663" y="85186"/>
                  <a:pt x="341772" y="84255"/>
                  <a:pt x="336840" y="84255"/>
                </a:cubicBezTo>
                <a:cubicBezTo>
                  <a:pt x="325237" y="84255"/>
                  <a:pt x="315858" y="88022"/>
                  <a:pt x="308702" y="95597"/>
                </a:cubicBezTo>
                <a:cubicBezTo>
                  <a:pt x="301547" y="103172"/>
                  <a:pt x="297989" y="113379"/>
                  <a:pt x="297989" y="126220"/>
                </a:cubicBezTo>
                <a:cubicBezTo>
                  <a:pt x="297989" y="139061"/>
                  <a:pt x="301425" y="148783"/>
                  <a:pt x="308298" y="155871"/>
                </a:cubicBezTo>
                <a:cubicBezTo>
                  <a:pt x="315171" y="162960"/>
                  <a:pt x="324469" y="166484"/>
                  <a:pt x="336233" y="166484"/>
                </a:cubicBezTo>
                <a:close/>
                <a:moveTo>
                  <a:pt x="449308" y="60396"/>
                </a:moveTo>
                <a:cubicBezTo>
                  <a:pt x="451653" y="60396"/>
                  <a:pt x="453755" y="60558"/>
                  <a:pt x="455655" y="60882"/>
                </a:cubicBezTo>
                <a:cubicBezTo>
                  <a:pt x="457555" y="61206"/>
                  <a:pt x="459092" y="61611"/>
                  <a:pt x="460426" y="62097"/>
                </a:cubicBezTo>
                <a:lnTo>
                  <a:pt x="460426" y="91992"/>
                </a:lnTo>
                <a:cubicBezTo>
                  <a:pt x="458889" y="90857"/>
                  <a:pt x="456625" y="89764"/>
                  <a:pt x="453674" y="88751"/>
                </a:cubicBezTo>
                <a:cubicBezTo>
                  <a:pt x="450723" y="87738"/>
                  <a:pt x="447125" y="87212"/>
                  <a:pt x="442880" y="87212"/>
                </a:cubicBezTo>
                <a:cubicBezTo>
                  <a:pt x="435644" y="87212"/>
                  <a:pt x="429539" y="90250"/>
                  <a:pt x="424567" y="96366"/>
                </a:cubicBezTo>
                <a:cubicBezTo>
                  <a:pt x="419594" y="102483"/>
                  <a:pt x="417088" y="111881"/>
                  <a:pt x="417088" y="124559"/>
                </a:cubicBezTo>
                <a:lnTo>
                  <a:pt x="417088" y="187912"/>
                </a:lnTo>
                <a:lnTo>
                  <a:pt x="387616" y="187912"/>
                </a:lnTo>
                <a:lnTo>
                  <a:pt x="387616" y="62462"/>
                </a:lnTo>
                <a:lnTo>
                  <a:pt x="417088" y="62462"/>
                </a:lnTo>
                <a:lnTo>
                  <a:pt x="417088" y="82229"/>
                </a:lnTo>
                <a:lnTo>
                  <a:pt x="417573" y="82229"/>
                </a:lnTo>
                <a:cubicBezTo>
                  <a:pt x="420241" y="75384"/>
                  <a:pt x="424324" y="70037"/>
                  <a:pt x="429741" y="66189"/>
                </a:cubicBezTo>
                <a:cubicBezTo>
                  <a:pt x="435199" y="62340"/>
                  <a:pt x="441708" y="60396"/>
                  <a:pt x="449349" y="60396"/>
                </a:cubicBezTo>
                <a:close/>
                <a:moveTo>
                  <a:pt x="462002" y="127030"/>
                </a:moveTo>
                <a:cubicBezTo>
                  <a:pt x="462002" y="106291"/>
                  <a:pt x="467864" y="89845"/>
                  <a:pt x="479548" y="77733"/>
                </a:cubicBezTo>
                <a:cubicBezTo>
                  <a:pt x="491231" y="65621"/>
                  <a:pt x="507483" y="59545"/>
                  <a:pt x="528262" y="59545"/>
                </a:cubicBezTo>
                <a:cubicBezTo>
                  <a:pt x="547829" y="59545"/>
                  <a:pt x="563111" y="65378"/>
                  <a:pt x="574107" y="77044"/>
                </a:cubicBezTo>
                <a:cubicBezTo>
                  <a:pt x="585103" y="88711"/>
                  <a:pt x="590601" y="104468"/>
                  <a:pt x="590601" y="124316"/>
                </a:cubicBezTo>
                <a:cubicBezTo>
                  <a:pt x="590601" y="144165"/>
                  <a:pt x="584739" y="160854"/>
                  <a:pt x="573056" y="172884"/>
                </a:cubicBezTo>
                <a:cubicBezTo>
                  <a:pt x="561372" y="184915"/>
                  <a:pt x="545444" y="190950"/>
                  <a:pt x="525311" y="190950"/>
                </a:cubicBezTo>
                <a:cubicBezTo>
                  <a:pt x="505179" y="190950"/>
                  <a:pt x="490503" y="185239"/>
                  <a:pt x="479103" y="173816"/>
                </a:cubicBezTo>
                <a:cubicBezTo>
                  <a:pt x="467703" y="162393"/>
                  <a:pt x="462002" y="146798"/>
                  <a:pt x="462002" y="127030"/>
                </a:cubicBezTo>
                <a:close/>
                <a:moveTo>
                  <a:pt x="492687" y="126058"/>
                </a:moveTo>
                <a:cubicBezTo>
                  <a:pt x="492687" y="139142"/>
                  <a:pt x="495638" y="149147"/>
                  <a:pt x="501581" y="156074"/>
                </a:cubicBezTo>
                <a:cubicBezTo>
                  <a:pt x="507523" y="163001"/>
                  <a:pt x="515973" y="166444"/>
                  <a:pt x="527050" y="166444"/>
                </a:cubicBezTo>
                <a:cubicBezTo>
                  <a:pt x="538127" y="166444"/>
                  <a:pt x="545929" y="163001"/>
                  <a:pt x="551549" y="156074"/>
                </a:cubicBezTo>
                <a:cubicBezTo>
                  <a:pt x="557168" y="149147"/>
                  <a:pt x="559957" y="138899"/>
                  <a:pt x="559957" y="125329"/>
                </a:cubicBezTo>
                <a:cubicBezTo>
                  <a:pt x="559957" y="111759"/>
                  <a:pt x="557047" y="101632"/>
                  <a:pt x="551266" y="94746"/>
                </a:cubicBezTo>
                <a:cubicBezTo>
                  <a:pt x="545444" y="87860"/>
                  <a:pt x="537318" y="84417"/>
                  <a:pt x="526848" y="84417"/>
                </a:cubicBezTo>
                <a:cubicBezTo>
                  <a:pt x="516377" y="84417"/>
                  <a:pt x="507685" y="88022"/>
                  <a:pt x="501702" y="95232"/>
                </a:cubicBezTo>
                <a:cubicBezTo>
                  <a:pt x="495719" y="102442"/>
                  <a:pt x="492767" y="112691"/>
                  <a:pt x="492767" y="126058"/>
                </a:cubicBezTo>
                <a:close/>
                <a:moveTo>
                  <a:pt x="634465" y="95435"/>
                </a:moveTo>
                <a:cubicBezTo>
                  <a:pt x="634465" y="99647"/>
                  <a:pt x="635799" y="102969"/>
                  <a:pt x="638467" y="105399"/>
                </a:cubicBezTo>
                <a:cubicBezTo>
                  <a:pt x="641135" y="107789"/>
                  <a:pt x="647078" y="110827"/>
                  <a:pt x="656255" y="114473"/>
                </a:cubicBezTo>
                <a:cubicBezTo>
                  <a:pt x="668019" y="119212"/>
                  <a:pt x="676307" y="124519"/>
                  <a:pt x="681037" y="130392"/>
                </a:cubicBezTo>
                <a:cubicBezTo>
                  <a:pt x="685807" y="136306"/>
                  <a:pt x="688152" y="143436"/>
                  <a:pt x="688152" y="151821"/>
                </a:cubicBezTo>
                <a:cubicBezTo>
                  <a:pt x="688152" y="163608"/>
                  <a:pt x="683624" y="173087"/>
                  <a:pt x="674569" y="180257"/>
                </a:cubicBezTo>
                <a:cubicBezTo>
                  <a:pt x="665513" y="187426"/>
                  <a:pt x="653263" y="190991"/>
                  <a:pt x="637861" y="190991"/>
                </a:cubicBezTo>
                <a:cubicBezTo>
                  <a:pt x="632646" y="190991"/>
                  <a:pt x="626905" y="190343"/>
                  <a:pt x="620639" y="189087"/>
                </a:cubicBezTo>
                <a:cubicBezTo>
                  <a:pt x="614332" y="187831"/>
                  <a:pt x="608996" y="186211"/>
                  <a:pt x="604630" y="184267"/>
                </a:cubicBezTo>
                <a:lnTo>
                  <a:pt x="604630" y="155223"/>
                </a:lnTo>
                <a:cubicBezTo>
                  <a:pt x="610006" y="158950"/>
                  <a:pt x="615747" y="161947"/>
                  <a:pt x="621932" y="164135"/>
                </a:cubicBezTo>
                <a:cubicBezTo>
                  <a:pt x="628118" y="166322"/>
                  <a:pt x="633697" y="167416"/>
                  <a:pt x="638750" y="167416"/>
                </a:cubicBezTo>
                <a:cubicBezTo>
                  <a:pt x="645421" y="167416"/>
                  <a:pt x="650312" y="166484"/>
                  <a:pt x="653506" y="164621"/>
                </a:cubicBezTo>
                <a:cubicBezTo>
                  <a:pt x="656700" y="162757"/>
                  <a:pt x="658236" y="159598"/>
                  <a:pt x="658236" y="155223"/>
                </a:cubicBezTo>
                <a:cubicBezTo>
                  <a:pt x="658236" y="151172"/>
                  <a:pt x="656579" y="147729"/>
                  <a:pt x="653304" y="144894"/>
                </a:cubicBezTo>
                <a:cubicBezTo>
                  <a:pt x="650029" y="142058"/>
                  <a:pt x="643763" y="138858"/>
                  <a:pt x="634627" y="135172"/>
                </a:cubicBezTo>
                <a:cubicBezTo>
                  <a:pt x="623752" y="130635"/>
                  <a:pt x="616030" y="125491"/>
                  <a:pt x="611502" y="119779"/>
                </a:cubicBezTo>
                <a:cubicBezTo>
                  <a:pt x="606934" y="114068"/>
                  <a:pt x="604670" y="106858"/>
                  <a:pt x="604670" y="98068"/>
                </a:cubicBezTo>
                <a:cubicBezTo>
                  <a:pt x="604670" y="86766"/>
                  <a:pt x="609157" y="77450"/>
                  <a:pt x="618132" y="70199"/>
                </a:cubicBezTo>
                <a:cubicBezTo>
                  <a:pt x="627107" y="62908"/>
                  <a:pt x="638750" y="59262"/>
                  <a:pt x="653021" y="59262"/>
                </a:cubicBezTo>
                <a:cubicBezTo>
                  <a:pt x="657387" y="59262"/>
                  <a:pt x="662319" y="59748"/>
                  <a:pt x="667736" y="60720"/>
                </a:cubicBezTo>
                <a:cubicBezTo>
                  <a:pt x="673194" y="61692"/>
                  <a:pt x="677722" y="62948"/>
                  <a:pt x="681360" y="64487"/>
                </a:cubicBezTo>
                <a:lnTo>
                  <a:pt x="681360" y="92559"/>
                </a:lnTo>
                <a:cubicBezTo>
                  <a:pt x="677479" y="89966"/>
                  <a:pt x="672911" y="87738"/>
                  <a:pt x="667736" y="85835"/>
                </a:cubicBezTo>
                <a:cubicBezTo>
                  <a:pt x="662521" y="83971"/>
                  <a:pt x="657387" y="83040"/>
                  <a:pt x="652253" y="83040"/>
                </a:cubicBezTo>
                <a:cubicBezTo>
                  <a:pt x="646633" y="83040"/>
                  <a:pt x="642267" y="84133"/>
                  <a:pt x="639154" y="86321"/>
                </a:cubicBezTo>
                <a:cubicBezTo>
                  <a:pt x="636041" y="88508"/>
                  <a:pt x="634465" y="91546"/>
                  <a:pt x="634465" y="95354"/>
                </a:cubicBezTo>
                <a:close/>
                <a:moveTo>
                  <a:pt x="700846" y="127030"/>
                </a:moveTo>
                <a:cubicBezTo>
                  <a:pt x="700846" y="106291"/>
                  <a:pt x="706708" y="89845"/>
                  <a:pt x="718392" y="77733"/>
                </a:cubicBezTo>
                <a:cubicBezTo>
                  <a:pt x="730075" y="65621"/>
                  <a:pt x="746327" y="59545"/>
                  <a:pt x="767107" y="59545"/>
                </a:cubicBezTo>
                <a:cubicBezTo>
                  <a:pt x="786673" y="59545"/>
                  <a:pt x="801955" y="65378"/>
                  <a:pt x="812951" y="77044"/>
                </a:cubicBezTo>
                <a:cubicBezTo>
                  <a:pt x="823947" y="88711"/>
                  <a:pt x="829445" y="104468"/>
                  <a:pt x="829445" y="124316"/>
                </a:cubicBezTo>
                <a:cubicBezTo>
                  <a:pt x="829445" y="144165"/>
                  <a:pt x="823583" y="160854"/>
                  <a:pt x="811900" y="172884"/>
                </a:cubicBezTo>
                <a:cubicBezTo>
                  <a:pt x="800216" y="184915"/>
                  <a:pt x="784288" y="190950"/>
                  <a:pt x="764155" y="190950"/>
                </a:cubicBezTo>
                <a:cubicBezTo>
                  <a:pt x="744023" y="190950"/>
                  <a:pt x="729348" y="185239"/>
                  <a:pt x="717947" y="173816"/>
                </a:cubicBezTo>
                <a:cubicBezTo>
                  <a:pt x="706546" y="162393"/>
                  <a:pt x="700846" y="146798"/>
                  <a:pt x="700846" y="127030"/>
                </a:cubicBezTo>
                <a:close/>
                <a:moveTo>
                  <a:pt x="731531" y="126058"/>
                </a:moveTo>
                <a:cubicBezTo>
                  <a:pt x="731531" y="139142"/>
                  <a:pt x="734482" y="149147"/>
                  <a:pt x="740425" y="156074"/>
                </a:cubicBezTo>
                <a:cubicBezTo>
                  <a:pt x="746367" y="163001"/>
                  <a:pt x="754817" y="166444"/>
                  <a:pt x="765894" y="166444"/>
                </a:cubicBezTo>
                <a:cubicBezTo>
                  <a:pt x="776971" y="166444"/>
                  <a:pt x="784773" y="163001"/>
                  <a:pt x="790393" y="156074"/>
                </a:cubicBezTo>
                <a:cubicBezTo>
                  <a:pt x="796012" y="149147"/>
                  <a:pt x="798801" y="138899"/>
                  <a:pt x="798801" y="125329"/>
                </a:cubicBezTo>
                <a:cubicBezTo>
                  <a:pt x="798801" y="111759"/>
                  <a:pt x="795891" y="101632"/>
                  <a:pt x="790110" y="94746"/>
                </a:cubicBezTo>
                <a:cubicBezTo>
                  <a:pt x="784288" y="87860"/>
                  <a:pt x="776162" y="84417"/>
                  <a:pt x="765692" y="84417"/>
                </a:cubicBezTo>
                <a:cubicBezTo>
                  <a:pt x="755221" y="84417"/>
                  <a:pt x="746529" y="88022"/>
                  <a:pt x="740546" y="95232"/>
                </a:cubicBezTo>
                <a:cubicBezTo>
                  <a:pt x="734563" y="102442"/>
                  <a:pt x="731611" y="112691"/>
                  <a:pt x="731611" y="126058"/>
                </a:cubicBezTo>
                <a:close/>
                <a:moveTo>
                  <a:pt x="927239" y="86645"/>
                </a:moveTo>
                <a:lnTo>
                  <a:pt x="883335" y="86645"/>
                </a:lnTo>
                <a:lnTo>
                  <a:pt x="883335" y="187912"/>
                </a:lnTo>
                <a:lnTo>
                  <a:pt x="853499" y="187912"/>
                </a:lnTo>
                <a:lnTo>
                  <a:pt x="853499" y="86645"/>
                </a:lnTo>
                <a:lnTo>
                  <a:pt x="832558" y="86645"/>
                </a:lnTo>
                <a:lnTo>
                  <a:pt x="832558" y="62502"/>
                </a:lnTo>
                <a:lnTo>
                  <a:pt x="853499" y="62502"/>
                </a:lnTo>
                <a:lnTo>
                  <a:pt x="853499" y="45044"/>
                </a:lnTo>
                <a:cubicBezTo>
                  <a:pt x="853499" y="31879"/>
                  <a:pt x="857785" y="21064"/>
                  <a:pt x="866355" y="12638"/>
                </a:cubicBezTo>
                <a:cubicBezTo>
                  <a:pt x="874926" y="4213"/>
                  <a:pt x="885882" y="0"/>
                  <a:pt x="899304" y="0"/>
                </a:cubicBezTo>
                <a:cubicBezTo>
                  <a:pt x="902861" y="0"/>
                  <a:pt x="906055" y="203"/>
                  <a:pt x="908804" y="567"/>
                </a:cubicBezTo>
                <a:cubicBezTo>
                  <a:pt x="911553" y="932"/>
                  <a:pt x="914019" y="1499"/>
                  <a:pt x="916121" y="2228"/>
                </a:cubicBezTo>
                <a:lnTo>
                  <a:pt x="916121" y="27747"/>
                </a:lnTo>
                <a:cubicBezTo>
                  <a:pt x="915151" y="27180"/>
                  <a:pt x="913453" y="26492"/>
                  <a:pt x="910987" y="25681"/>
                </a:cubicBezTo>
                <a:cubicBezTo>
                  <a:pt x="908561" y="24871"/>
                  <a:pt x="905731" y="24466"/>
                  <a:pt x="902578" y="24466"/>
                </a:cubicBezTo>
                <a:cubicBezTo>
                  <a:pt x="896393" y="24466"/>
                  <a:pt x="891663" y="26411"/>
                  <a:pt x="888307" y="30259"/>
                </a:cubicBezTo>
                <a:cubicBezTo>
                  <a:pt x="884952" y="34107"/>
                  <a:pt x="883335" y="39818"/>
                  <a:pt x="883335" y="47393"/>
                </a:cubicBezTo>
                <a:lnTo>
                  <a:pt x="883335" y="62543"/>
                </a:lnTo>
                <a:lnTo>
                  <a:pt x="927239" y="62543"/>
                </a:lnTo>
                <a:lnTo>
                  <a:pt x="927239" y="34350"/>
                </a:lnTo>
                <a:lnTo>
                  <a:pt x="956831" y="25317"/>
                </a:lnTo>
                <a:lnTo>
                  <a:pt x="956831" y="62543"/>
                </a:lnTo>
                <a:lnTo>
                  <a:pt x="986667" y="62543"/>
                </a:lnTo>
                <a:lnTo>
                  <a:pt x="986667" y="86685"/>
                </a:lnTo>
                <a:lnTo>
                  <a:pt x="956831" y="86685"/>
                </a:lnTo>
                <a:lnTo>
                  <a:pt x="956831" y="145380"/>
                </a:lnTo>
                <a:cubicBezTo>
                  <a:pt x="956831" y="153117"/>
                  <a:pt x="958246" y="158545"/>
                  <a:pt x="961036" y="161745"/>
                </a:cubicBezTo>
                <a:cubicBezTo>
                  <a:pt x="963825" y="164904"/>
                  <a:pt x="968232" y="166525"/>
                  <a:pt x="974256" y="166525"/>
                </a:cubicBezTo>
                <a:cubicBezTo>
                  <a:pt x="975954" y="166525"/>
                  <a:pt x="978015" y="166120"/>
                  <a:pt x="980401" y="165309"/>
                </a:cubicBezTo>
                <a:cubicBezTo>
                  <a:pt x="982786" y="164499"/>
                  <a:pt x="984888" y="163527"/>
                  <a:pt x="986667" y="162393"/>
                </a:cubicBezTo>
                <a:lnTo>
                  <a:pt x="986667" y="186819"/>
                </a:lnTo>
                <a:cubicBezTo>
                  <a:pt x="984807" y="187872"/>
                  <a:pt x="981694" y="188844"/>
                  <a:pt x="977369" y="189735"/>
                </a:cubicBezTo>
                <a:cubicBezTo>
                  <a:pt x="973043" y="190626"/>
                  <a:pt x="968757" y="191072"/>
                  <a:pt x="964513" y="191072"/>
                </a:cubicBezTo>
                <a:cubicBezTo>
                  <a:pt x="952102" y="191072"/>
                  <a:pt x="942763" y="187750"/>
                  <a:pt x="936577" y="181148"/>
                </a:cubicBezTo>
                <a:cubicBezTo>
                  <a:pt x="930352" y="174505"/>
                  <a:pt x="927279" y="164540"/>
                  <a:pt x="927279" y="151172"/>
                </a:cubicBezTo>
                <a:lnTo>
                  <a:pt x="927279" y="86726"/>
                </a:lnTo>
                <a:close/>
              </a:path>
            </a:pathLst>
          </a:custGeom>
          <a:solidFill>
            <a:srgbClr val="737373"/>
          </a:solidFill>
          <a:ln w="0" cap="flat">
            <a:noFill/>
            <a:prstDash val="solid"/>
            <a:miter/>
          </a:ln>
        </p:spPr>
        <p:txBody>
          <a:bodyPr rtlCol="0" anchor="ctr"/>
          <a:lstStyle/>
          <a:p>
            <a:endParaRPr lang="en-US"/>
          </a:p>
        </p:txBody>
      </p:sp>
      <p:grpSp>
        <p:nvGrpSpPr>
          <p:cNvPr id="8" name="Graphic 2">
            <a:extLst>
              <a:ext uri="{FF2B5EF4-FFF2-40B4-BE49-F238E27FC236}">
                <a16:creationId xmlns:a16="http://schemas.microsoft.com/office/drawing/2014/main" id="{1382C713-4F73-6042-4AA8-F2F19083D078}"/>
              </a:ext>
            </a:extLst>
          </p:cNvPr>
          <p:cNvGrpSpPr/>
          <p:nvPr/>
        </p:nvGrpSpPr>
        <p:grpSpPr>
          <a:xfrm>
            <a:off x="451632" y="470067"/>
            <a:ext cx="291075" cy="291651"/>
            <a:chOff x="451632" y="470067"/>
            <a:chExt cx="291075" cy="291651"/>
          </a:xfrm>
        </p:grpSpPr>
        <p:sp>
          <p:nvSpPr>
            <p:cNvPr id="9" name="Freeform 8">
              <a:extLst>
                <a:ext uri="{FF2B5EF4-FFF2-40B4-BE49-F238E27FC236}">
                  <a16:creationId xmlns:a16="http://schemas.microsoft.com/office/drawing/2014/main" id="{C4FEE444-1C90-76A9-EA1F-5D3D21B78CF8}"/>
                </a:ext>
              </a:extLst>
            </p:cNvPr>
            <p:cNvSpPr/>
            <p:nvPr/>
          </p:nvSpPr>
          <p:spPr>
            <a:xfrm>
              <a:off x="451632"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25022"/>
            </a:solidFill>
            <a:ln w="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99F882A-EE4C-88F5-A7CE-B6860EE5CAA8}"/>
                </a:ext>
              </a:extLst>
            </p:cNvPr>
            <p:cNvSpPr/>
            <p:nvPr/>
          </p:nvSpPr>
          <p:spPr>
            <a:xfrm>
              <a:off x="604366"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7FBA00"/>
            </a:solidFill>
            <a:ln w="0"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DE47957D-D5D0-2DB9-EFE9-FBD0F1D25689}"/>
                </a:ext>
              </a:extLst>
            </p:cNvPr>
            <p:cNvSpPr/>
            <p:nvPr/>
          </p:nvSpPr>
          <p:spPr>
            <a:xfrm>
              <a:off x="451632"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00A4EF"/>
            </a:solidFill>
            <a:ln w="0"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FE1AEE24-AA32-E2EE-A17A-C45F2D80E523}"/>
                </a:ext>
              </a:extLst>
            </p:cNvPr>
            <p:cNvSpPr/>
            <p:nvPr/>
          </p:nvSpPr>
          <p:spPr>
            <a:xfrm>
              <a:off x="604366"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FB900"/>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1311931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JUSTIN YOO</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AARON POWELL</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Principal Cloud Advocate</a:t>
            </a:r>
          </a:p>
          <a:p>
            <a:pPr algn="ctr" defTabSz="914225">
              <a:spcAft>
                <a:spcPts val="200"/>
              </a:spcAft>
              <a:defRPr/>
            </a:pPr>
            <a:r>
              <a:rPr lang="en-US" sz="1000">
                <a:latin typeface="+mj-lt"/>
              </a:rPr>
              <a:t>AUS, Sydney</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B276CA06-F35F-6FBA-4342-26EB047599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399853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66C356B-A8F7-51AC-16D0-2B1809589A1A}"/>
              </a:ext>
            </a:extLst>
          </p:cNvPr>
          <p:cNvPicPr>
            <a:picLocks noChangeAspect="1"/>
          </p:cNvPicPr>
          <p:nvPr userDrawn="1"/>
        </p:nvPicPr>
        <p:blipFill>
          <a:blip r:embed="rId2">
            <a:alphaModFix amt="35000"/>
          </a:blip>
          <a:stretch>
            <a:fillRect/>
          </a:stretch>
        </p:blipFill>
        <p:spPr>
          <a:xfrm rot="5400000">
            <a:off x="2672432" y="-2661568"/>
            <a:ext cx="6847136" cy="12192000"/>
          </a:xfrm>
          <a:prstGeom prst="rect">
            <a:avLst/>
          </a:prstGeom>
        </p:spPr>
      </p:pic>
      <p:pic>
        <p:nvPicPr>
          <p:cNvPr id="5" name="MS logo gray - EMF" descr="Microsoft logo, gray text version">
            <a:extLst>
              <a:ext uri="{FF2B5EF4-FFF2-40B4-BE49-F238E27FC236}">
                <a16:creationId xmlns:a16="http://schemas.microsoft.com/office/drawing/2014/main" id="{4A8589DF-0762-E279-79A2-DE4431D17A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7" name="Oval 6">
            <a:extLst>
              <a:ext uri="{FF2B5EF4-FFF2-40B4-BE49-F238E27FC236}">
                <a16:creationId xmlns:a16="http://schemas.microsoft.com/office/drawing/2014/main" id="{F52C80AE-22C3-99E3-F50D-702B68258EB4}"/>
              </a:ext>
            </a:extLst>
          </p:cNvPr>
          <p:cNvSpPr/>
          <p:nvPr userDrawn="1"/>
        </p:nvSpPr>
        <p:spPr bwMode="auto">
          <a:xfrm flipH="1">
            <a:off x="6276941" y="509384"/>
            <a:ext cx="5645218" cy="5645218"/>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F009FC6-792E-1925-40C1-110D1368DCEE}"/>
              </a:ext>
            </a:extLst>
          </p:cNvPr>
          <p:cNvSpPr/>
          <p:nvPr userDrawn="1"/>
        </p:nvSpPr>
        <p:spPr bwMode="auto">
          <a:xfrm flipH="1">
            <a:off x="6697855" y="930298"/>
            <a:ext cx="4803390" cy="4803390"/>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 name="Oval 15">
            <a:extLst>
              <a:ext uri="{FF2B5EF4-FFF2-40B4-BE49-F238E27FC236}">
                <a16:creationId xmlns:a16="http://schemas.microsoft.com/office/drawing/2014/main" id="{4F802C7C-938F-21EF-073A-E9AB8EE21603}"/>
              </a:ext>
            </a:extLst>
          </p:cNvPr>
          <p:cNvSpPr/>
          <p:nvPr userDrawn="1"/>
        </p:nvSpPr>
        <p:spPr bwMode="auto">
          <a:xfrm flipH="1">
            <a:off x="7117749" y="1350192"/>
            <a:ext cx="3963602" cy="3963602"/>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8AF1269B-92C8-5BFA-8682-280D234ADCB9}"/>
              </a:ext>
            </a:extLst>
          </p:cNvPr>
          <p:cNvPicPr>
            <a:picLocks noChangeAspect="1"/>
          </p:cNvPicPr>
          <p:nvPr userDrawn="1"/>
        </p:nvPicPr>
        <p:blipFill>
          <a:blip r:embed="rId4"/>
          <a:stretch>
            <a:fillRect/>
          </a:stretch>
        </p:blipFill>
        <p:spPr>
          <a:xfrm>
            <a:off x="6293452" y="1646486"/>
            <a:ext cx="4180324" cy="4460378"/>
          </a:xfrm>
          <a:prstGeom prst="rect">
            <a:avLst/>
          </a:prstGeom>
        </p:spPr>
      </p:pic>
      <p:pic>
        <p:nvPicPr>
          <p:cNvPr id="18" name="Picture 17">
            <a:extLst>
              <a:ext uri="{FF2B5EF4-FFF2-40B4-BE49-F238E27FC236}">
                <a16:creationId xmlns:a16="http://schemas.microsoft.com/office/drawing/2014/main" id="{A0DE08DB-DCEB-4742-E3ED-902FE47E6F0E}"/>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9" name="Picture 18">
            <a:extLst>
              <a:ext uri="{FF2B5EF4-FFF2-40B4-BE49-F238E27FC236}">
                <a16:creationId xmlns:a16="http://schemas.microsoft.com/office/drawing/2014/main" id="{F943399E-2458-5110-1BE7-524F547B3B05}"/>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4321379" y="838014"/>
            <a:ext cx="913692" cy="907142"/>
          </a:xfrm>
          <a:prstGeom prst="rect">
            <a:avLst/>
          </a:prstGeom>
        </p:spPr>
      </p:pic>
      <p:pic>
        <p:nvPicPr>
          <p:cNvPr id="20" name="Picture 19">
            <a:extLst>
              <a:ext uri="{FF2B5EF4-FFF2-40B4-BE49-F238E27FC236}">
                <a16:creationId xmlns:a16="http://schemas.microsoft.com/office/drawing/2014/main" id="{3B95D73A-5AFF-B1D4-2A48-FF13C89222AC}"/>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249591" y="5451679"/>
            <a:ext cx="913692" cy="907142"/>
          </a:xfrm>
          <a:prstGeom prst="rect">
            <a:avLst/>
          </a:prstGeom>
        </p:spPr>
      </p:pic>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3587474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5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59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0120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6884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Project Initiatives Slide">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3" y="1731389"/>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1731389"/>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116077" y="6116472"/>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dirty="0"/>
              <a:t>5-examples</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46946" y="1836671"/>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1</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521201"/>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8" name="Freeform 16">
            <a:extLst>
              <a:ext uri="{FF2B5EF4-FFF2-40B4-BE49-F238E27FC236}">
                <a16:creationId xmlns:a16="http://schemas.microsoft.com/office/drawing/2014/main" id="{2124B284-2697-F0D9-4F71-A3138EF1AB69}"/>
              </a:ext>
              <a:ext uri="{C183D7F6-B498-43B3-948B-1728B52AA6E4}">
                <adec:decorative xmlns:adec="http://schemas.microsoft.com/office/drawing/2017/decorative" val="1"/>
              </a:ext>
            </a:extLst>
          </p:cNvPr>
          <p:cNvSpPr>
            <a:spLocks/>
          </p:cNvSpPr>
          <p:nvPr userDrawn="1"/>
        </p:nvSpPr>
        <p:spPr bwMode="auto">
          <a:xfrm flipH="1">
            <a:off x="2750551" y="1733836"/>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 name="Rectangle: Rounded Corners 44">
            <a:extLst>
              <a:ext uri="{FF2B5EF4-FFF2-40B4-BE49-F238E27FC236}">
                <a16:creationId xmlns:a16="http://schemas.microsoft.com/office/drawing/2014/main" id="{3A92FF07-0668-A26A-2043-A1C659E80793}"/>
              </a:ext>
              <a:ext uri="{C183D7F6-B498-43B3-948B-1728B52AA6E4}">
                <adec:decorative xmlns:adec="http://schemas.microsoft.com/office/drawing/2017/decorative" val="1"/>
              </a:ext>
            </a:extLst>
          </p:cNvPr>
          <p:cNvSpPr>
            <a:spLocks/>
          </p:cNvSpPr>
          <p:nvPr userDrawn="1"/>
        </p:nvSpPr>
        <p:spPr bwMode="auto">
          <a:xfrm>
            <a:off x="2750558" y="1733836"/>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0" name="Group 9">
            <a:extLst>
              <a:ext uri="{FF2B5EF4-FFF2-40B4-BE49-F238E27FC236}">
                <a16:creationId xmlns:a16="http://schemas.microsoft.com/office/drawing/2014/main" id="{21D7E581-03EE-3767-0CF3-B8E6A958401C}"/>
              </a:ext>
              <a:ext uri="{C183D7F6-B498-43B3-948B-1728B52AA6E4}">
                <adec:decorative xmlns:adec="http://schemas.microsoft.com/office/drawing/2017/decorative" val="1"/>
              </a:ext>
            </a:extLst>
          </p:cNvPr>
          <p:cNvGrpSpPr/>
          <p:nvPr userDrawn="1"/>
        </p:nvGrpSpPr>
        <p:grpSpPr>
          <a:xfrm rot="5400000">
            <a:off x="4409435" y="6118919"/>
            <a:ext cx="57946" cy="237782"/>
            <a:chOff x="2401028" y="5405578"/>
            <a:chExt cx="85026" cy="348901"/>
          </a:xfrm>
        </p:grpSpPr>
        <p:sp>
          <p:nvSpPr>
            <p:cNvPr id="11" name="Oval 10">
              <a:extLst>
                <a:ext uri="{FF2B5EF4-FFF2-40B4-BE49-F238E27FC236}">
                  <a16:creationId xmlns:a16="http://schemas.microsoft.com/office/drawing/2014/main" id="{B8D1C93D-1E39-CDD9-DF76-2A30BFF2CA6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Oval 11">
              <a:extLst>
                <a:ext uri="{FF2B5EF4-FFF2-40B4-BE49-F238E27FC236}">
                  <a16:creationId xmlns:a16="http://schemas.microsoft.com/office/drawing/2014/main" id="{3E227AF4-826B-3263-3EAA-9C3129A9B85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 name="Text Placeholder 37">
            <a:extLst>
              <a:ext uri="{FF2B5EF4-FFF2-40B4-BE49-F238E27FC236}">
                <a16:creationId xmlns:a16="http://schemas.microsoft.com/office/drawing/2014/main" id="{EABA0CF8-77AA-2595-05A4-FE974C3A6276}"/>
              </a:ext>
            </a:extLst>
          </p:cNvPr>
          <p:cNvSpPr>
            <a:spLocks noGrp="1"/>
          </p:cNvSpPr>
          <p:nvPr>
            <p:ph type="body" sz="quarter" idx="53" hasCustomPrompt="1"/>
          </p:nvPr>
        </p:nvSpPr>
        <p:spPr>
          <a:xfrm>
            <a:off x="2740304" y="1839118"/>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2</a:t>
            </a:r>
          </a:p>
        </p:txBody>
      </p:sp>
      <p:sp>
        <p:nvSpPr>
          <p:cNvPr id="14" name="Text Placeholder 37">
            <a:extLst>
              <a:ext uri="{FF2B5EF4-FFF2-40B4-BE49-F238E27FC236}">
                <a16:creationId xmlns:a16="http://schemas.microsoft.com/office/drawing/2014/main" id="{39BD0502-3F5E-59CC-5C6F-272128C7B5F8}"/>
              </a:ext>
            </a:extLst>
          </p:cNvPr>
          <p:cNvSpPr>
            <a:spLocks noGrp="1"/>
          </p:cNvSpPr>
          <p:nvPr>
            <p:ph type="body" sz="quarter" idx="54" hasCustomPrompt="1"/>
          </p:nvPr>
        </p:nvSpPr>
        <p:spPr>
          <a:xfrm>
            <a:off x="2750555" y="3523648"/>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22" name="Freeform 16">
            <a:extLst>
              <a:ext uri="{FF2B5EF4-FFF2-40B4-BE49-F238E27FC236}">
                <a16:creationId xmlns:a16="http://schemas.microsoft.com/office/drawing/2014/main" id="{32B2A4D4-5238-DE74-1503-0965221151C7}"/>
              </a:ext>
              <a:ext uri="{C183D7F6-B498-43B3-948B-1728B52AA6E4}">
                <adec:decorative xmlns:adec="http://schemas.microsoft.com/office/drawing/2017/decorative" val="1"/>
              </a:ext>
            </a:extLst>
          </p:cNvPr>
          <p:cNvSpPr>
            <a:spLocks/>
          </p:cNvSpPr>
          <p:nvPr userDrawn="1"/>
        </p:nvSpPr>
        <p:spPr bwMode="auto">
          <a:xfrm flipH="1">
            <a:off x="5053851" y="1733837"/>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3" name="Rectangle: Rounded Corners 44">
            <a:extLst>
              <a:ext uri="{FF2B5EF4-FFF2-40B4-BE49-F238E27FC236}">
                <a16:creationId xmlns:a16="http://schemas.microsoft.com/office/drawing/2014/main" id="{A0F87C95-8BBC-6B9E-86BA-1B9D4CABD4C5}"/>
              </a:ext>
              <a:ext uri="{C183D7F6-B498-43B3-948B-1728B52AA6E4}">
                <adec:decorative xmlns:adec="http://schemas.microsoft.com/office/drawing/2017/decorative" val="1"/>
              </a:ext>
            </a:extLst>
          </p:cNvPr>
          <p:cNvSpPr>
            <a:spLocks/>
          </p:cNvSpPr>
          <p:nvPr userDrawn="1"/>
        </p:nvSpPr>
        <p:spPr bwMode="auto">
          <a:xfrm>
            <a:off x="5041400" y="1733837"/>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6" name="Group 45">
            <a:extLst>
              <a:ext uri="{FF2B5EF4-FFF2-40B4-BE49-F238E27FC236}">
                <a16:creationId xmlns:a16="http://schemas.microsoft.com/office/drawing/2014/main" id="{7F7FFA2B-8AB5-BCDA-0C14-F2C161D0BADE}"/>
              </a:ext>
            </a:extLst>
          </p:cNvPr>
          <p:cNvGrpSpPr/>
          <p:nvPr userDrawn="1"/>
        </p:nvGrpSpPr>
        <p:grpSpPr>
          <a:xfrm>
            <a:off x="6610359" y="6208838"/>
            <a:ext cx="237782" cy="57946"/>
            <a:chOff x="6610359" y="6208838"/>
            <a:chExt cx="237782" cy="57946"/>
          </a:xfrm>
        </p:grpSpPr>
        <p:sp>
          <p:nvSpPr>
            <p:cNvPr id="25" name="Oval 24">
              <a:extLst>
                <a:ext uri="{FF2B5EF4-FFF2-40B4-BE49-F238E27FC236}">
                  <a16:creationId xmlns:a16="http://schemas.microsoft.com/office/drawing/2014/main" id="{3FF9604A-2906-5890-8581-EDFCE5D3D85D}"/>
                </a:ext>
              </a:extLst>
            </p:cNvPr>
            <p:cNvSpPr/>
            <p:nvPr userDrawn="1"/>
          </p:nvSpPr>
          <p:spPr bwMode="auto">
            <a:xfrm rot="18991918">
              <a:off x="6790194" y="6208838"/>
              <a:ext cx="57947" cy="5794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6" name="Oval 25">
              <a:extLst>
                <a:ext uri="{FF2B5EF4-FFF2-40B4-BE49-F238E27FC236}">
                  <a16:creationId xmlns:a16="http://schemas.microsoft.com/office/drawing/2014/main" id="{CC9911F9-ABCB-85D3-DF9D-A539C0000BDB}"/>
                </a:ext>
              </a:extLst>
            </p:cNvPr>
            <p:cNvSpPr/>
            <p:nvPr userDrawn="1"/>
          </p:nvSpPr>
          <p:spPr bwMode="auto">
            <a:xfrm rot="18991918">
              <a:off x="6610359" y="6217882"/>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7" name="Text Placeholder 37">
            <a:extLst>
              <a:ext uri="{FF2B5EF4-FFF2-40B4-BE49-F238E27FC236}">
                <a16:creationId xmlns:a16="http://schemas.microsoft.com/office/drawing/2014/main" id="{B25F2A27-61D0-1433-D83D-97BA0731A4E8}"/>
              </a:ext>
            </a:extLst>
          </p:cNvPr>
          <p:cNvSpPr>
            <a:spLocks noGrp="1"/>
          </p:cNvSpPr>
          <p:nvPr>
            <p:ph type="body" sz="quarter" idx="57" hasCustomPrompt="1"/>
          </p:nvPr>
        </p:nvSpPr>
        <p:spPr>
          <a:xfrm>
            <a:off x="5031146" y="1839119"/>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3</a:t>
            </a:r>
          </a:p>
        </p:txBody>
      </p:sp>
      <p:sp>
        <p:nvSpPr>
          <p:cNvPr id="28" name="Text Placeholder 37">
            <a:extLst>
              <a:ext uri="{FF2B5EF4-FFF2-40B4-BE49-F238E27FC236}">
                <a16:creationId xmlns:a16="http://schemas.microsoft.com/office/drawing/2014/main" id="{4AC7BA89-B954-2661-35C9-040EB1EF3374}"/>
              </a:ext>
            </a:extLst>
          </p:cNvPr>
          <p:cNvSpPr>
            <a:spLocks noGrp="1"/>
          </p:cNvSpPr>
          <p:nvPr>
            <p:ph type="body" sz="quarter" idx="58" hasCustomPrompt="1"/>
          </p:nvPr>
        </p:nvSpPr>
        <p:spPr>
          <a:xfrm>
            <a:off x="5041397" y="3523649"/>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29" name="Freeform 16">
            <a:extLst>
              <a:ext uri="{FF2B5EF4-FFF2-40B4-BE49-F238E27FC236}">
                <a16:creationId xmlns:a16="http://schemas.microsoft.com/office/drawing/2014/main" id="{0B8ACFDA-DAC1-525C-A25D-F9423FEA0913}"/>
              </a:ext>
              <a:ext uri="{C183D7F6-B498-43B3-948B-1728B52AA6E4}">
                <adec:decorative xmlns:adec="http://schemas.microsoft.com/office/drawing/2017/decorative" val="1"/>
              </a:ext>
            </a:extLst>
          </p:cNvPr>
          <p:cNvSpPr>
            <a:spLocks/>
          </p:cNvSpPr>
          <p:nvPr userDrawn="1"/>
        </p:nvSpPr>
        <p:spPr bwMode="auto">
          <a:xfrm flipH="1">
            <a:off x="7339502" y="1736528"/>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0" name="Rectangle: Rounded Corners 44">
            <a:extLst>
              <a:ext uri="{FF2B5EF4-FFF2-40B4-BE49-F238E27FC236}">
                <a16:creationId xmlns:a16="http://schemas.microsoft.com/office/drawing/2014/main" id="{EF8C25CA-24F7-C5F8-A687-F6D7E4780421}"/>
              </a:ext>
              <a:ext uri="{C183D7F6-B498-43B3-948B-1728B52AA6E4}">
                <adec:decorative xmlns:adec="http://schemas.microsoft.com/office/drawing/2017/decorative" val="1"/>
              </a:ext>
            </a:extLst>
          </p:cNvPr>
          <p:cNvSpPr>
            <a:spLocks/>
          </p:cNvSpPr>
          <p:nvPr userDrawn="1"/>
        </p:nvSpPr>
        <p:spPr bwMode="auto">
          <a:xfrm>
            <a:off x="7339509" y="1736528"/>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1" name="Group 30">
            <a:extLst>
              <a:ext uri="{FF2B5EF4-FFF2-40B4-BE49-F238E27FC236}">
                <a16:creationId xmlns:a16="http://schemas.microsoft.com/office/drawing/2014/main" id="{C0F197E0-1F96-7C74-86A8-DB56FA85F9DB}"/>
              </a:ext>
              <a:ext uri="{C183D7F6-B498-43B3-948B-1728B52AA6E4}">
                <adec:decorative xmlns:adec="http://schemas.microsoft.com/office/drawing/2017/decorative" val="1"/>
              </a:ext>
            </a:extLst>
          </p:cNvPr>
          <p:cNvGrpSpPr/>
          <p:nvPr userDrawn="1"/>
        </p:nvGrpSpPr>
        <p:grpSpPr>
          <a:xfrm rot="5400000">
            <a:off x="8998386" y="6121611"/>
            <a:ext cx="57946" cy="237782"/>
            <a:chOff x="2401028" y="5405578"/>
            <a:chExt cx="85026" cy="348901"/>
          </a:xfrm>
        </p:grpSpPr>
        <p:sp>
          <p:nvSpPr>
            <p:cNvPr id="32" name="Oval 31">
              <a:extLst>
                <a:ext uri="{FF2B5EF4-FFF2-40B4-BE49-F238E27FC236}">
                  <a16:creationId xmlns:a16="http://schemas.microsoft.com/office/drawing/2014/main" id="{002AE5BC-BB05-8919-5C01-1D2F7A2F514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3" name="Oval 32">
              <a:extLst>
                <a:ext uri="{FF2B5EF4-FFF2-40B4-BE49-F238E27FC236}">
                  <a16:creationId xmlns:a16="http://schemas.microsoft.com/office/drawing/2014/main" id="{39C48396-3C52-F83B-D99A-EAEB01AC7FD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4" name="Text Placeholder 37">
            <a:extLst>
              <a:ext uri="{FF2B5EF4-FFF2-40B4-BE49-F238E27FC236}">
                <a16:creationId xmlns:a16="http://schemas.microsoft.com/office/drawing/2014/main" id="{5D643273-433B-71CA-AC40-1E8BC2A8BB07}"/>
              </a:ext>
            </a:extLst>
          </p:cNvPr>
          <p:cNvSpPr>
            <a:spLocks noGrp="1"/>
          </p:cNvSpPr>
          <p:nvPr>
            <p:ph type="body" sz="quarter" idx="59" hasCustomPrompt="1"/>
          </p:nvPr>
        </p:nvSpPr>
        <p:spPr>
          <a:xfrm>
            <a:off x="7329255" y="1841810"/>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4</a:t>
            </a:r>
          </a:p>
        </p:txBody>
      </p:sp>
      <p:sp>
        <p:nvSpPr>
          <p:cNvPr id="35" name="Text Placeholder 37">
            <a:extLst>
              <a:ext uri="{FF2B5EF4-FFF2-40B4-BE49-F238E27FC236}">
                <a16:creationId xmlns:a16="http://schemas.microsoft.com/office/drawing/2014/main" id="{A3DB317F-79C0-F399-9385-8E0014CC2551}"/>
              </a:ext>
            </a:extLst>
          </p:cNvPr>
          <p:cNvSpPr>
            <a:spLocks noGrp="1"/>
          </p:cNvSpPr>
          <p:nvPr>
            <p:ph type="body" sz="quarter" idx="60" hasCustomPrompt="1"/>
          </p:nvPr>
        </p:nvSpPr>
        <p:spPr>
          <a:xfrm>
            <a:off x="7339506" y="3526340"/>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
        <p:nvSpPr>
          <p:cNvPr id="36" name="Freeform 16">
            <a:extLst>
              <a:ext uri="{FF2B5EF4-FFF2-40B4-BE49-F238E27FC236}">
                <a16:creationId xmlns:a16="http://schemas.microsoft.com/office/drawing/2014/main" id="{FD084AB6-63D2-D0CD-49F6-7B37AE2C7FC5}"/>
              </a:ext>
              <a:ext uri="{C183D7F6-B498-43B3-948B-1728B52AA6E4}">
                <adec:decorative xmlns:adec="http://schemas.microsoft.com/office/drawing/2017/decorative" val="1"/>
              </a:ext>
            </a:extLst>
          </p:cNvPr>
          <p:cNvSpPr>
            <a:spLocks/>
          </p:cNvSpPr>
          <p:nvPr userDrawn="1"/>
        </p:nvSpPr>
        <p:spPr bwMode="auto">
          <a:xfrm flipH="1">
            <a:off x="9637611" y="1735881"/>
            <a:ext cx="2084299" cy="450114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7" name="Rectangle: Rounded Corners 44">
            <a:extLst>
              <a:ext uri="{FF2B5EF4-FFF2-40B4-BE49-F238E27FC236}">
                <a16:creationId xmlns:a16="http://schemas.microsoft.com/office/drawing/2014/main" id="{A1A01CF9-79CB-DE47-6DAC-F62AF49A0DC6}"/>
              </a:ext>
              <a:ext uri="{C183D7F6-B498-43B3-948B-1728B52AA6E4}">
                <adec:decorative xmlns:adec="http://schemas.microsoft.com/office/drawing/2017/decorative" val="1"/>
              </a:ext>
            </a:extLst>
          </p:cNvPr>
          <p:cNvSpPr>
            <a:spLocks/>
          </p:cNvSpPr>
          <p:nvPr userDrawn="1"/>
        </p:nvSpPr>
        <p:spPr bwMode="auto">
          <a:xfrm>
            <a:off x="9637618" y="1735881"/>
            <a:ext cx="2074048" cy="4501147"/>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8" name="Group 37">
            <a:extLst>
              <a:ext uri="{FF2B5EF4-FFF2-40B4-BE49-F238E27FC236}">
                <a16:creationId xmlns:a16="http://schemas.microsoft.com/office/drawing/2014/main" id="{323F7290-A7A5-C1AD-B37B-C01A79B706C1}"/>
              </a:ext>
              <a:ext uri="{C183D7F6-B498-43B3-948B-1728B52AA6E4}">
                <adec:decorative xmlns:adec="http://schemas.microsoft.com/office/drawing/2017/decorative" val="1"/>
              </a:ext>
            </a:extLst>
          </p:cNvPr>
          <p:cNvGrpSpPr/>
          <p:nvPr userDrawn="1"/>
        </p:nvGrpSpPr>
        <p:grpSpPr>
          <a:xfrm rot="5400000">
            <a:off x="11296495" y="6120964"/>
            <a:ext cx="57946" cy="237782"/>
            <a:chOff x="2401028" y="5405578"/>
            <a:chExt cx="85026" cy="348901"/>
          </a:xfrm>
        </p:grpSpPr>
        <p:sp>
          <p:nvSpPr>
            <p:cNvPr id="39" name="Oval 38">
              <a:extLst>
                <a:ext uri="{FF2B5EF4-FFF2-40B4-BE49-F238E27FC236}">
                  <a16:creationId xmlns:a16="http://schemas.microsoft.com/office/drawing/2014/main" id="{4621D671-29C9-D411-FA46-FCE1810F44E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0" name="Oval 39">
              <a:extLst>
                <a:ext uri="{FF2B5EF4-FFF2-40B4-BE49-F238E27FC236}">
                  <a16:creationId xmlns:a16="http://schemas.microsoft.com/office/drawing/2014/main" id="{73EDC669-8389-D270-8198-FBEDAD21FAB6}"/>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 name="Text Placeholder 37">
            <a:extLst>
              <a:ext uri="{FF2B5EF4-FFF2-40B4-BE49-F238E27FC236}">
                <a16:creationId xmlns:a16="http://schemas.microsoft.com/office/drawing/2014/main" id="{9C140C81-21E0-6278-8F1A-5FCD872184DF}"/>
              </a:ext>
            </a:extLst>
          </p:cNvPr>
          <p:cNvSpPr>
            <a:spLocks noGrp="1"/>
          </p:cNvSpPr>
          <p:nvPr>
            <p:ph type="body" sz="quarter" idx="61" hasCustomPrompt="1"/>
          </p:nvPr>
        </p:nvSpPr>
        <p:spPr>
          <a:xfrm>
            <a:off x="9627364" y="1841163"/>
            <a:ext cx="2074049" cy="246221"/>
          </a:xfrm>
        </p:spPr>
        <p:txBody>
          <a:bodyPr lIns="118872" tIns="0" rIns="91440" bIns="0" anchor="t"/>
          <a:lstStyle>
            <a:lvl1pPr marL="0" indent="0">
              <a:lnSpc>
                <a:spcPct val="100000"/>
              </a:lnSpc>
              <a:buNone/>
              <a:defRPr sz="1600">
                <a:solidFill>
                  <a:schemeClr val="accent5"/>
                </a:solidFill>
              </a:defRPr>
            </a:lvl1pPr>
          </a:lstStyle>
          <a:p>
            <a:pPr lvl="0"/>
            <a:r>
              <a:rPr lang="en-US" dirty="0"/>
              <a:t>Example 5</a:t>
            </a:r>
          </a:p>
        </p:txBody>
      </p:sp>
      <p:sp>
        <p:nvSpPr>
          <p:cNvPr id="43" name="Text Placeholder 37">
            <a:extLst>
              <a:ext uri="{FF2B5EF4-FFF2-40B4-BE49-F238E27FC236}">
                <a16:creationId xmlns:a16="http://schemas.microsoft.com/office/drawing/2014/main" id="{CEDBEB7E-F110-3C1B-355E-729259E797E0}"/>
              </a:ext>
            </a:extLst>
          </p:cNvPr>
          <p:cNvSpPr>
            <a:spLocks noGrp="1"/>
          </p:cNvSpPr>
          <p:nvPr>
            <p:ph type="body" sz="quarter" idx="62" hasCustomPrompt="1"/>
          </p:nvPr>
        </p:nvSpPr>
        <p:spPr>
          <a:xfrm>
            <a:off x="9637615" y="3525693"/>
            <a:ext cx="2084296" cy="186689"/>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dirty="0"/>
              <a:t>Description</a:t>
            </a:r>
          </a:p>
        </p:txBody>
      </p:sp>
    </p:spTree>
    <p:extLst>
      <p:ext uri="{BB962C8B-B14F-4D97-AF65-F5344CB8AC3E}">
        <p14:creationId xmlns:p14="http://schemas.microsoft.com/office/powerpoint/2010/main" val="3580797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48147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02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rgbClr val="5C2D91"/>
                </a:solidFill>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pic>
        <p:nvPicPr>
          <p:cNvPr id="3" name="Picture 2">
            <a:extLst>
              <a:ext uri="{FF2B5EF4-FFF2-40B4-BE49-F238E27FC236}">
                <a16:creationId xmlns:a16="http://schemas.microsoft.com/office/drawing/2014/main" id="{33770A0F-C650-F156-3279-DEB611F5578C}"/>
              </a:ext>
            </a:extLst>
          </p:cNvPr>
          <p:cNvPicPr>
            <a:picLocks/>
          </p:cNvPicPr>
          <p:nvPr userDrawn="1"/>
        </p:nvPicPr>
        <p:blipFill rotWithShape="1">
          <a:blip r:embed="rId2">
            <a:lum bright="70000" contrast="-70000"/>
          </a:blip>
          <a:srcRect l="6021" t="19430" r="9055"/>
          <a:stretch/>
        </p:blipFill>
        <p:spPr>
          <a:xfrm>
            <a:off x="325715" y="3699645"/>
            <a:ext cx="940512" cy="889084"/>
          </a:xfrm>
          <a:prstGeom prst="rect">
            <a:avLst/>
          </a:prstGeom>
        </p:spPr>
      </p:pic>
      <p:pic>
        <p:nvPicPr>
          <p:cNvPr id="5" name="Picture 4">
            <a:extLst>
              <a:ext uri="{FF2B5EF4-FFF2-40B4-BE49-F238E27FC236}">
                <a16:creationId xmlns:a16="http://schemas.microsoft.com/office/drawing/2014/main" id="{5B2D0086-0FC2-5570-3A64-AC73C3FE644B}"/>
              </a:ext>
            </a:extLst>
          </p:cNvPr>
          <p:cNvPicPr>
            <a:picLocks/>
          </p:cNvPicPr>
          <p:nvPr userDrawn="1"/>
        </p:nvPicPr>
        <p:blipFill rotWithShape="1">
          <a:blip r:embed="rId2">
            <a:lum bright="70000" contrast="-70000"/>
          </a:blip>
          <a:srcRect l="6021" t="19430" r="9055"/>
          <a:stretch/>
        </p:blipFill>
        <p:spPr>
          <a:xfrm>
            <a:off x="8010176" y="3707352"/>
            <a:ext cx="940512" cy="889084"/>
          </a:xfrm>
          <a:prstGeom prst="rect">
            <a:avLst/>
          </a:prstGeom>
        </p:spPr>
      </p:pic>
      <p:pic>
        <p:nvPicPr>
          <p:cNvPr id="6" name="Picture 5">
            <a:extLst>
              <a:ext uri="{FF2B5EF4-FFF2-40B4-BE49-F238E27FC236}">
                <a16:creationId xmlns:a16="http://schemas.microsoft.com/office/drawing/2014/main" id="{02E1D134-F2D1-82A7-E659-D73BB44F2384}"/>
              </a:ext>
            </a:extLst>
          </p:cNvPr>
          <p:cNvPicPr>
            <a:picLocks/>
          </p:cNvPicPr>
          <p:nvPr userDrawn="1"/>
        </p:nvPicPr>
        <p:blipFill rotWithShape="1">
          <a:blip r:embed="rId2">
            <a:lum bright="70000" contrast="-70000"/>
          </a:blip>
          <a:srcRect l="6021" t="19430" r="9055"/>
          <a:stretch/>
        </p:blipFill>
        <p:spPr>
          <a:xfrm>
            <a:off x="4172950" y="3747038"/>
            <a:ext cx="940512" cy="889084"/>
          </a:xfrm>
          <a:prstGeom prst="rect">
            <a:avLst/>
          </a:prstGeom>
        </p:spPr>
      </p:pic>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pPr lvl="0"/>
            <a:endParaRPr lang="en-US" sz="1200" noProof="0" err="1">
              <a:solidFill>
                <a:schemeClr val="tx1"/>
              </a:solidFill>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012185" y="16397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7148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28671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16397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308" y="14391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8558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Arc 26">
            <a:extLst>
              <a:ext uri="{FF2B5EF4-FFF2-40B4-BE49-F238E27FC236}">
                <a16:creationId xmlns:a16="http://schemas.microsoft.com/office/drawing/2014/main" id="{D5C9EF17-A7CF-C9F3-4546-C45EB471043D}"/>
              </a:ext>
            </a:extLst>
          </p:cNvPr>
          <p:cNvSpPr/>
          <p:nvPr/>
        </p:nvSpPr>
        <p:spPr>
          <a:xfrm>
            <a:off x="9478910" y="8558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9592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4149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309948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87374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967164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1552573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10706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3244916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 uri="{C183D7F6-B498-43B3-948B-1728B52AA6E4}">
                <adec:decorative xmlns:adec="http://schemas.microsoft.com/office/drawing/2017/decorative" val="1"/>
              </a:ext>
            </a:extLst>
          </p:cNvPr>
          <p:cNvSpPr/>
          <p:nvPr userDrawn="1"/>
        </p:nvSpPr>
        <p:spPr bwMode="auto">
          <a:xfrm>
            <a:off x="3452312"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 uri="{C183D7F6-B498-43B3-948B-1728B52AA6E4}">
                <adec:decorative xmlns:adec="http://schemas.microsoft.com/office/drawing/2017/decorative" val="1"/>
              </a:ext>
            </a:extLst>
          </p:cNvPr>
          <p:cNvSpPr/>
          <p:nvPr userDrawn="1"/>
        </p:nvSpPr>
        <p:spPr bwMode="auto">
          <a:xfrm>
            <a:off x="6345029"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9" name="Oval 108">
            <a:extLst>
              <a:ext uri="{FF2B5EF4-FFF2-40B4-BE49-F238E27FC236}">
                <a16:creationId xmlns:a16="http://schemas.microsoft.com/office/drawing/2014/main" id="{95850DA6-E6BC-EC02-9AE6-AC6A5BCC4FAC}"/>
              </a:ext>
              <a:ext uri="{C183D7F6-B498-43B3-948B-1728B52AA6E4}">
                <adec:decorative xmlns:adec="http://schemas.microsoft.com/office/drawing/2017/decorative" val="1"/>
              </a:ext>
            </a:extLst>
          </p:cNvPr>
          <p:cNvSpPr/>
          <p:nvPr userDrawn="1"/>
        </p:nvSpPr>
        <p:spPr bwMode="auto">
          <a:xfrm>
            <a:off x="9237747"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 uri="{C183D7F6-B498-43B3-948B-1728B52AA6E4}">
                <adec:decorative xmlns:adec="http://schemas.microsoft.com/office/drawing/2017/decorative" val="1"/>
              </a:ext>
            </a:extLst>
          </p:cNvPr>
          <p:cNvSpPr/>
          <p:nvPr userDrawn="1"/>
        </p:nvSpPr>
        <p:spPr bwMode="auto">
          <a:xfrm>
            <a:off x="559594" y="120737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8" name="Freeform 16">
            <a:extLst>
              <a:ext uri="{FF2B5EF4-FFF2-40B4-BE49-F238E27FC236}">
                <a16:creationId xmlns:a16="http://schemas.microsoft.com/office/drawing/2014/main" id="{2AB7C9C1-6F5F-FCE4-B7A0-99BF0D85CA66}"/>
              </a:ext>
              <a:ext uri="{C183D7F6-B498-43B3-948B-1728B52AA6E4}">
                <adec:decorative xmlns:adec="http://schemas.microsoft.com/office/drawing/2017/decorative" val="1"/>
              </a:ext>
            </a:extLst>
          </p:cNvPr>
          <p:cNvSpPr>
            <a:spLocks/>
          </p:cNvSpPr>
          <p:nvPr userDrawn="1"/>
        </p:nvSpPr>
        <p:spPr bwMode="auto">
          <a:xfrm flipH="1">
            <a:off x="457196"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 uri="{C183D7F6-B498-43B3-948B-1728B52AA6E4}">
                <adec:decorative xmlns:adec="http://schemas.microsoft.com/office/drawing/2017/decorative" val="1"/>
              </a:ext>
            </a:extLst>
          </p:cNvPr>
          <p:cNvSpPr>
            <a:spLocks/>
          </p:cNvSpPr>
          <p:nvPr userDrawn="1"/>
        </p:nvSpPr>
        <p:spPr bwMode="auto">
          <a:xfrm>
            <a:off x="457200"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1" name="Freeform 16">
            <a:extLst>
              <a:ext uri="{FF2B5EF4-FFF2-40B4-BE49-F238E27FC236}">
                <a16:creationId xmlns:a16="http://schemas.microsoft.com/office/drawing/2014/main" id="{7B5FFAAA-FFEE-AAFC-26F1-1D1E3900EE26}"/>
              </a:ext>
              <a:ext uri="{C183D7F6-B498-43B3-948B-1728B52AA6E4}">
                <adec:decorative xmlns:adec="http://schemas.microsoft.com/office/drawing/2017/decorative" val="1"/>
              </a:ext>
            </a:extLst>
          </p:cNvPr>
          <p:cNvSpPr>
            <a:spLocks/>
          </p:cNvSpPr>
          <p:nvPr userDrawn="1"/>
        </p:nvSpPr>
        <p:spPr bwMode="auto">
          <a:xfrm flipH="1">
            <a:off x="464343" y="288766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grpSp>
        <p:nvGrpSpPr>
          <p:cNvPr id="78" name="Group 77">
            <a:extLst>
              <a:ext uri="{FF2B5EF4-FFF2-40B4-BE49-F238E27FC236}">
                <a16:creationId xmlns:a16="http://schemas.microsoft.com/office/drawing/2014/main" id="{8CB2B040-B7D9-F4B2-08EC-AF323FE20769}"/>
              </a:ext>
              <a:ext uri="{C183D7F6-B498-43B3-948B-1728B52AA6E4}">
                <adec:decorative xmlns:adec="http://schemas.microsoft.com/office/drawing/2017/decorative" val="1"/>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4" name="Freeform 16">
            <a:extLst>
              <a:ext uri="{FF2B5EF4-FFF2-40B4-BE49-F238E27FC236}">
                <a16:creationId xmlns:a16="http://schemas.microsoft.com/office/drawing/2014/main" id="{0B4A893C-BFF1-3852-8B99-E65F59A17B90}"/>
              </a:ext>
              <a:ext uri="{C183D7F6-B498-43B3-948B-1728B52AA6E4}">
                <adec:decorative xmlns:adec="http://schemas.microsoft.com/office/drawing/2017/decorative" val="1"/>
              </a:ext>
            </a:extLst>
          </p:cNvPr>
          <p:cNvSpPr>
            <a:spLocks/>
          </p:cNvSpPr>
          <p:nvPr userDrawn="1"/>
        </p:nvSpPr>
        <p:spPr bwMode="auto">
          <a:xfrm flipH="1">
            <a:off x="464343" y="3635023"/>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6" name="Freeform 16">
            <a:extLst>
              <a:ext uri="{FF2B5EF4-FFF2-40B4-BE49-F238E27FC236}">
                <a16:creationId xmlns:a16="http://schemas.microsoft.com/office/drawing/2014/main" id="{81E34E64-E483-10BA-880A-93696F5C4CCB}"/>
              </a:ext>
              <a:ext uri="{C183D7F6-B498-43B3-948B-1728B52AA6E4}">
                <adec:decorative xmlns:adec="http://schemas.microsoft.com/office/drawing/2017/decorative" val="1"/>
              </a:ext>
            </a:extLst>
          </p:cNvPr>
          <p:cNvSpPr>
            <a:spLocks/>
          </p:cNvSpPr>
          <p:nvPr userDrawn="1"/>
        </p:nvSpPr>
        <p:spPr bwMode="auto">
          <a:xfrm flipH="1">
            <a:off x="464343" y="438238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118" name="Freeform 16">
            <a:extLst>
              <a:ext uri="{FF2B5EF4-FFF2-40B4-BE49-F238E27FC236}">
                <a16:creationId xmlns:a16="http://schemas.microsoft.com/office/drawing/2014/main" id="{5167631F-1812-8A8E-CB98-87305E74FB0F}"/>
              </a:ext>
              <a:ext uri="{C183D7F6-B498-43B3-948B-1728B52AA6E4}">
                <adec:decorative xmlns:adec="http://schemas.microsoft.com/office/drawing/2017/decorative" val="1"/>
              </a:ext>
            </a:extLst>
          </p:cNvPr>
          <p:cNvSpPr>
            <a:spLocks/>
          </p:cNvSpPr>
          <p:nvPr userDrawn="1"/>
        </p:nvSpPr>
        <p:spPr bwMode="auto">
          <a:xfrm flipH="1">
            <a:off x="464343"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0" name="Rectangle: Top Corners Rounded 119">
            <a:extLst>
              <a:ext uri="{FF2B5EF4-FFF2-40B4-BE49-F238E27FC236}">
                <a16:creationId xmlns:a16="http://schemas.microsoft.com/office/drawing/2014/main" id="{8434A6FF-B983-99D5-8245-9DB0742BE3C7}"/>
              </a:ext>
              <a:ext uri="{C183D7F6-B498-43B3-948B-1728B52AA6E4}">
                <adec:decorative xmlns:adec="http://schemas.microsoft.com/office/drawing/2017/decorative" val="1"/>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5" name="Freeform 16">
            <a:extLst>
              <a:ext uri="{FF2B5EF4-FFF2-40B4-BE49-F238E27FC236}">
                <a16:creationId xmlns:a16="http://schemas.microsoft.com/office/drawing/2014/main" id="{EF3DA5C0-51C2-9C90-9EDC-3205E458D87E}"/>
              </a:ext>
              <a:ext uri="{C183D7F6-B498-43B3-948B-1728B52AA6E4}">
                <adec:decorative xmlns:adec="http://schemas.microsoft.com/office/drawing/2017/decorative" val="1"/>
              </a:ext>
            </a:extLst>
          </p:cNvPr>
          <p:cNvSpPr>
            <a:spLocks/>
          </p:cNvSpPr>
          <p:nvPr userDrawn="1"/>
        </p:nvSpPr>
        <p:spPr bwMode="auto">
          <a:xfrm flipH="1">
            <a:off x="3349911"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6" name="Rectangle: Rounded Corners 125">
            <a:extLst>
              <a:ext uri="{FF2B5EF4-FFF2-40B4-BE49-F238E27FC236}">
                <a16:creationId xmlns:a16="http://schemas.microsoft.com/office/drawing/2014/main" id="{6B350FD7-46B6-FD5A-2FA3-6EEAF89E7647}"/>
              </a:ext>
              <a:ext uri="{C183D7F6-B498-43B3-948B-1728B52AA6E4}">
                <adec:decorative xmlns:adec="http://schemas.microsoft.com/office/drawing/2017/decorative" val="1"/>
              </a:ext>
            </a:extLst>
          </p:cNvPr>
          <p:cNvSpPr>
            <a:spLocks/>
          </p:cNvSpPr>
          <p:nvPr userDrawn="1"/>
        </p:nvSpPr>
        <p:spPr bwMode="auto">
          <a:xfrm>
            <a:off x="3349915"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8" name="Freeform 16">
            <a:extLst>
              <a:ext uri="{FF2B5EF4-FFF2-40B4-BE49-F238E27FC236}">
                <a16:creationId xmlns:a16="http://schemas.microsoft.com/office/drawing/2014/main" id="{E76A5EDD-0848-D729-31F5-07F55F917445}"/>
              </a:ext>
              <a:ext uri="{C183D7F6-B498-43B3-948B-1728B52AA6E4}">
                <adec:decorative xmlns:adec="http://schemas.microsoft.com/office/drawing/2017/decorative" val="1"/>
              </a:ext>
            </a:extLst>
          </p:cNvPr>
          <p:cNvSpPr>
            <a:spLocks/>
          </p:cNvSpPr>
          <p:nvPr userDrawn="1"/>
        </p:nvSpPr>
        <p:spPr bwMode="auto">
          <a:xfrm flipH="1">
            <a:off x="335705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grpSp>
        <p:nvGrpSpPr>
          <p:cNvPr id="130" name="Group 129">
            <a:extLst>
              <a:ext uri="{FF2B5EF4-FFF2-40B4-BE49-F238E27FC236}">
                <a16:creationId xmlns:a16="http://schemas.microsoft.com/office/drawing/2014/main" id="{BCBB32FE-A8BB-D078-AEC8-108EC7F890FE}"/>
              </a:ext>
              <a:ext uri="{C183D7F6-B498-43B3-948B-1728B52AA6E4}">
                <adec:decorative xmlns:adec="http://schemas.microsoft.com/office/drawing/2017/decorative" val="1"/>
              </a:ext>
            </a:extLst>
          </p:cNvPr>
          <p:cNvGrpSpPr/>
          <p:nvPr userDrawn="1"/>
        </p:nvGrpSpPr>
        <p:grpSpPr>
          <a:xfrm rot="5400000">
            <a:off x="5572895" y="5815636"/>
            <a:ext cx="57946" cy="237782"/>
            <a:chOff x="2401028" y="5405578"/>
            <a:chExt cx="85026" cy="348901"/>
          </a:xfrm>
        </p:grpSpPr>
        <p:sp>
          <p:nvSpPr>
            <p:cNvPr id="131" name="Oval 130">
              <a:extLst>
                <a:ext uri="{FF2B5EF4-FFF2-40B4-BE49-F238E27FC236}">
                  <a16:creationId xmlns:a16="http://schemas.microsoft.com/office/drawing/2014/main" id="{09A6AAE0-C79F-BB0A-8CAC-56D1FE4C6A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1B2C0592-A88C-164F-2807-CDC20F1FFA9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3" name="Freeform 16">
            <a:extLst>
              <a:ext uri="{FF2B5EF4-FFF2-40B4-BE49-F238E27FC236}">
                <a16:creationId xmlns:a16="http://schemas.microsoft.com/office/drawing/2014/main" id="{D2EF5882-3879-C5D2-0B6A-18D1194C59E0}"/>
              </a:ext>
              <a:ext uri="{C183D7F6-B498-43B3-948B-1728B52AA6E4}">
                <adec:decorative xmlns:adec="http://schemas.microsoft.com/office/drawing/2017/decorative" val="1"/>
              </a:ext>
            </a:extLst>
          </p:cNvPr>
          <p:cNvSpPr>
            <a:spLocks/>
          </p:cNvSpPr>
          <p:nvPr userDrawn="1"/>
        </p:nvSpPr>
        <p:spPr bwMode="auto">
          <a:xfrm flipH="1">
            <a:off x="335705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5" name="Freeform 16">
            <a:extLst>
              <a:ext uri="{FF2B5EF4-FFF2-40B4-BE49-F238E27FC236}">
                <a16:creationId xmlns:a16="http://schemas.microsoft.com/office/drawing/2014/main" id="{02F41F2E-B729-BF93-F443-99ED3BA03EC5}"/>
              </a:ext>
              <a:ext uri="{C183D7F6-B498-43B3-948B-1728B52AA6E4}">
                <adec:decorative xmlns:adec="http://schemas.microsoft.com/office/drawing/2017/decorative" val="1"/>
              </a:ext>
            </a:extLst>
          </p:cNvPr>
          <p:cNvSpPr>
            <a:spLocks/>
          </p:cNvSpPr>
          <p:nvPr userDrawn="1"/>
        </p:nvSpPr>
        <p:spPr bwMode="auto">
          <a:xfrm flipH="1">
            <a:off x="335705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137" name="Freeform 16">
            <a:extLst>
              <a:ext uri="{FF2B5EF4-FFF2-40B4-BE49-F238E27FC236}">
                <a16:creationId xmlns:a16="http://schemas.microsoft.com/office/drawing/2014/main" id="{64BF983F-8056-8F44-F18A-43527BBEBD9F}"/>
              </a:ext>
              <a:ext uri="{C183D7F6-B498-43B3-948B-1728B52AA6E4}">
                <adec:decorative xmlns:adec="http://schemas.microsoft.com/office/drawing/2017/decorative" val="1"/>
              </a:ext>
            </a:extLst>
          </p:cNvPr>
          <p:cNvSpPr>
            <a:spLocks/>
          </p:cNvSpPr>
          <p:nvPr userDrawn="1"/>
        </p:nvSpPr>
        <p:spPr bwMode="auto">
          <a:xfrm flipH="1">
            <a:off x="335705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9" name="Freeform 16">
            <a:extLst>
              <a:ext uri="{FF2B5EF4-FFF2-40B4-BE49-F238E27FC236}">
                <a16:creationId xmlns:a16="http://schemas.microsoft.com/office/drawing/2014/main" id="{A0639708-24FA-A10C-4CC9-5BCCD8272AA7}"/>
              </a:ext>
              <a:ext uri="{C183D7F6-B498-43B3-948B-1728B52AA6E4}">
                <adec:decorative xmlns:adec="http://schemas.microsoft.com/office/drawing/2017/decorative" val="1"/>
              </a:ext>
            </a:extLst>
          </p:cNvPr>
          <p:cNvSpPr>
            <a:spLocks/>
          </p:cNvSpPr>
          <p:nvPr userDrawn="1"/>
        </p:nvSpPr>
        <p:spPr bwMode="auto">
          <a:xfrm flipH="1">
            <a:off x="6242631"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0" name="Rectangle: Rounded Corners 139">
            <a:extLst>
              <a:ext uri="{FF2B5EF4-FFF2-40B4-BE49-F238E27FC236}">
                <a16:creationId xmlns:a16="http://schemas.microsoft.com/office/drawing/2014/main" id="{00E50506-0341-B6FD-E4E3-C1607F698D78}"/>
              </a:ext>
              <a:ext uri="{C183D7F6-B498-43B3-948B-1728B52AA6E4}">
                <adec:decorative xmlns:adec="http://schemas.microsoft.com/office/drawing/2017/decorative" val="1"/>
              </a:ext>
            </a:extLst>
          </p:cNvPr>
          <p:cNvSpPr>
            <a:spLocks/>
          </p:cNvSpPr>
          <p:nvPr userDrawn="1"/>
        </p:nvSpPr>
        <p:spPr bwMode="auto">
          <a:xfrm>
            <a:off x="6242635"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2" name="Freeform 16">
            <a:extLst>
              <a:ext uri="{FF2B5EF4-FFF2-40B4-BE49-F238E27FC236}">
                <a16:creationId xmlns:a16="http://schemas.microsoft.com/office/drawing/2014/main" id="{5719766A-01F3-FDB1-5BFD-67742A5BB350}"/>
              </a:ext>
              <a:ext uri="{C183D7F6-B498-43B3-948B-1728B52AA6E4}">
                <adec:decorative xmlns:adec="http://schemas.microsoft.com/office/drawing/2017/decorative" val="1"/>
              </a:ext>
            </a:extLst>
          </p:cNvPr>
          <p:cNvSpPr>
            <a:spLocks/>
          </p:cNvSpPr>
          <p:nvPr userDrawn="1"/>
        </p:nvSpPr>
        <p:spPr bwMode="auto">
          <a:xfrm flipH="1">
            <a:off x="624977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grpSp>
        <p:nvGrpSpPr>
          <p:cNvPr id="144" name="Group 143">
            <a:extLst>
              <a:ext uri="{FF2B5EF4-FFF2-40B4-BE49-F238E27FC236}">
                <a16:creationId xmlns:a16="http://schemas.microsoft.com/office/drawing/2014/main" id="{25090726-94DC-A5C5-6FB6-87862A2B6CA8}"/>
              </a:ext>
              <a:ext uri="{C183D7F6-B498-43B3-948B-1728B52AA6E4}">
                <adec:decorative xmlns:adec="http://schemas.microsoft.com/office/drawing/2017/decorative" val="1"/>
              </a:ext>
            </a:extLst>
          </p:cNvPr>
          <p:cNvGrpSpPr/>
          <p:nvPr userDrawn="1"/>
        </p:nvGrpSpPr>
        <p:grpSpPr>
          <a:xfrm rot="5400000">
            <a:off x="8465615" y="5815636"/>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47" name="Freeform 16">
            <a:extLst>
              <a:ext uri="{FF2B5EF4-FFF2-40B4-BE49-F238E27FC236}">
                <a16:creationId xmlns:a16="http://schemas.microsoft.com/office/drawing/2014/main" id="{C039BFD8-820C-8966-1AEC-02593E664B00}"/>
              </a:ext>
              <a:ext uri="{C183D7F6-B498-43B3-948B-1728B52AA6E4}">
                <adec:decorative xmlns:adec="http://schemas.microsoft.com/office/drawing/2017/decorative" val="1"/>
              </a:ext>
            </a:extLst>
          </p:cNvPr>
          <p:cNvSpPr>
            <a:spLocks/>
          </p:cNvSpPr>
          <p:nvPr userDrawn="1"/>
        </p:nvSpPr>
        <p:spPr bwMode="auto">
          <a:xfrm flipH="1">
            <a:off x="624977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9" name="Freeform 16">
            <a:extLst>
              <a:ext uri="{FF2B5EF4-FFF2-40B4-BE49-F238E27FC236}">
                <a16:creationId xmlns:a16="http://schemas.microsoft.com/office/drawing/2014/main" id="{24982FCC-C9D0-B811-9A02-81BD6A867626}"/>
              </a:ext>
              <a:ext uri="{C183D7F6-B498-43B3-948B-1728B52AA6E4}">
                <adec:decorative xmlns:adec="http://schemas.microsoft.com/office/drawing/2017/decorative" val="1"/>
              </a:ext>
            </a:extLst>
          </p:cNvPr>
          <p:cNvSpPr>
            <a:spLocks/>
          </p:cNvSpPr>
          <p:nvPr userDrawn="1"/>
        </p:nvSpPr>
        <p:spPr bwMode="auto">
          <a:xfrm flipH="1">
            <a:off x="624977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1" name="Freeform 16">
            <a:extLst>
              <a:ext uri="{FF2B5EF4-FFF2-40B4-BE49-F238E27FC236}">
                <a16:creationId xmlns:a16="http://schemas.microsoft.com/office/drawing/2014/main" id="{6ADA089A-7BF4-6F85-4789-441F91DE672F}"/>
              </a:ext>
              <a:ext uri="{C183D7F6-B498-43B3-948B-1728B52AA6E4}">
                <adec:decorative xmlns:adec="http://schemas.microsoft.com/office/drawing/2017/decorative" val="1"/>
              </a:ext>
            </a:extLst>
          </p:cNvPr>
          <p:cNvSpPr>
            <a:spLocks/>
          </p:cNvSpPr>
          <p:nvPr userDrawn="1"/>
        </p:nvSpPr>
        <p:spPr bwMode="auto">
          <a:xfrm flipH="1">
            <a:off x="624977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3" name="Freeform 16">
            <a:extLst>
              <a:ext uri="{FF2B5EF4-FFF2-40B4-BE49-F238E27FC236}">
                <a16:creationId xmlns:a16="http://schemas.microsoft.com/office/drawing/2014/main" id="{9D05837F-CA7C-E1A3-3D5B-E9BC3B167E29}"/>
              </a:ext>
              <a:ext uri="{C183D7F6-B498-43B3-948B-1728B52AA6E4}">
                <adec:decorative xmlns:adec="http://schemas.microsoft.com/office/drawing/2017/decorative" val="1"/>
              </a:ext>
            </a:extLst>
          </p:cNvPr>
          <p:cNvSpPr>
            <a:spLocks/>
          </p:cNvSpPr>
          <p:nvPr userDrawn="1"/>
        </p:nvSpPr>
        <p:spPr bwMode="auto">
          <a:xfrm flipH="1">
            <a:off x="9135352" y="1765300"/>
            <a:ext cx="2599447" cy="416560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4" name="Rectangle: Rounded Corners 153">
            <a:extLst>
              <a:ext uri="{FF2B5EF4-FFF2-40B4-BE49-F238E27FC236}">
                <a16:creationId xmlns:a16="http://schemas.microsoft.com/office/drawing/2014/main" id="{23EA24C1-E86F-D019-0923-0554A8B06706}"/>
              </a:ext>
              <a:ext uri="{C183D7F6-B498-43B3-948B-1728B52AA6E4}">
                <adec:decorative xmlns:adec="http://schemas.microsoft.com/office/drawing/2017/decorative" val="1"/>
              </a:ext>
            </a:extLst>
          </p:cNvPr>
          <p:cNvSpPr>
            <a:spLocks/>
          </p:cNvSpPr>
          <p:nvPr userDrawn="1"/>
        </p:nvSpPr>
        <p:spPr bwMode="auto">
          <a:xfrm>
            <a:off x="9135356" y="1765300"/>
            <a:ext cx="2599447" cy="416560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6" name="Freeform 16">
            <a:extLst>
              <a:ext uri="{FF2B5EF4-FFF2-40B4-BE49-F238E27FC236}">
                <a16:creationId xmlns:a16="http://schemas.microsoft.com/office/drawing/2014/main" id="{784D9925-76E8-6C11-C5E7-65BFA7599B49}"/>
              </a:ext>
              <a:ext uri="{C183D7F6-B498-43B3-948B-1728B52AA6E4}">
                <adec:decorative xmlns:adec="http://schemas.microsoft.com/office/drawing/2017/decorative" val="1"/>
              </a:ext>
            </a:extLst>
          </p:cNvPr>
          <p:cNvSpPr>
            <a:spLocks/>
          </p:cNvSpPr>
          <p:nvPr userDrawn="1"/>
        </p:nvSpPr>
        <p:spPr bwMode="auto">
          <a:xfrm flipH="1">
            <a:off x="9142499"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grpSp>
        <p:nvGrpSpPr>
          <p:cNvPr id="158" name="Group 157">
            <a:extLst>
              <a:ext uri="{FF2B5EF4-FFF2-40B4-BE49-F238E27FC236}">
                <a16:creationId xmlns:a16="http://schemas.microsoft.com/office/drawing/2014/main" id="{9133DE3E-FB8C-98AF-DF41-465B9736F9C1}"/>
              </a:ext>
              <a:ext uri="{C183D7F6-B498-43B3-948B-1728B52AA6E4}">
                <adec:decorative xmlns:adec="http://schemas.microsoft.com/office/drawing/2017/decorative" val="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61" name="Freeform 16">
            <a:extLst>
              <a:ext uri="{FF2B5EF4-FFF2-40B4-BE49-F238E27FC236}">
                <a16:creationId xmlns:a16="http://schemas.microsoft.com/office/drawing/2014/main" id="{AD00CA9E-19D0-84C3-5D48-C5579C2DAE56}"/>
              </a:ext>
              <a:ext uri="{C183D7F6-B498-43B3-948B-1728B52AA6E4}">
                <adec:decorative xmlns:adec="http://schemas.microsoft.com/office/drawing/2017/decorative" val="1"/>
              </a:ext>
            </a:extLst>
          </p:cNvPr>
          <p:cNvSpPr>
            <a:spLocks/>
          </p:cNvSpPr>
          <p:nvPr userDrawn="1"/>
        </p:nvSpPr>
        <p:spPr bwMode="auto">
          <a:xfrm flipH="1">
            <a:off x="9142499"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63" name="Freeform 16">
            <a:extLst>
              <a:ext uri="{FF2B5EF4-FFF2-40B4-BE49-F238E27FC236}">
                <a16:creationId xmlns:a16="http://schemas.microsoft.com/office/drawing/2014/main" id="{28D0CD09-AFFA-EA7E-DFBC-C008D49CD4C8}"/>
              </a:ext>
              <a:ext uri="{C183D7F6-B498-43B3-948B-1728B52AA6E4}">
                <adec:decorative xmlns:adec="http://schemas.microsoft.com/office/drawing/2017/decorative" val="1"/>
              </a:ext>
            </a:extLst>
          </p:cNvPr>
          <p:cNvSpPr>
            <a:spLocks/>
          </p:cNvSpPr>
          <p:nvPr userDrawn="1"/>
        </p:nvSpPr>
        <p:spPr bwMode="auto">
          <a:xfrm flipH="1">
            <a:off x="9142499"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65" name="Freeform 16">
            <a:extLst>
              <a:ext uri="{FF2B5EF4-FFF2-40B4-BE49-F238E27FC236}">
                <a16:creationId xmlns:a16="http://schemas.microsoft.com/office/drawing/2014/main" id="{9D3DE767-0195-1CA4-8EC6-6F857D3EB3D1}"/>
              </a:ext>
              <a:ext uri="{C183D7F6-B498-43B3-948B-1728B52AA6E4}">
                <adec:decorative xmlns:adec="http://schemas.microsoft.com/office/drawing/2017/decorative" val="1"/>
              </a:ext>
            </a:extLst>
          </p:cNvPr>
          <p:cNvSpPr>
            <a:spLocks/>
          </p:cNvSpPr>
          <p:nvPr userDrawn="1"/>
        </p:nvSpPr>
        <p:spPr bwMode="auto">
          <a:xfrm flipH="1">
            <a:off x="9142499"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1952530"/>
            <a:ext cx="2599447" cy="786132"/>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57197"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7" name="Text Placeholder 37">
            <a:extLst>
              <a:ext uri="{FF2B5EF4-FFF2-40B4-BE49-F238E27FC236}">
                <a16:creationId xmlns:a16="http://schemas.microsoft.com/office/drawing/2014/main" id="{766B6E75-D4AC-BB3A-6DA8-656B959B31C2}"/>
              </a:ext>
            </a:extLst>
          </p:cNvPr>
          <p:cNvSpPr>
            <a:spLocks noGrp="1"/>
          </p:cNvSpPr>
          <p:nvPr>
            <p:ph type="body" sz="quarter" idx="84" hasCustomPrompt="1"/>
          </p:nvPr>
        </p:nvSpPr>
        <p:spPr>
          <a:xfrm>
            <a:off x="457197"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9" name="Text Placeholder 37">
            <a:extLst>
              <a:ext uri="{FF2B5EF4-FFF2-40B4-BE49-F238E27FC236}">
                <a16:creationId xmlns:a16="http://schemas.microsoft.com/office/drawing/2014/main" id="{4990F7D4-597D-662E-92DF-B806166BA5B9}"/>
              </a:ext>
            </a:extLst>
          </p:cNvPr>
          <p:cNvSpPr>
            <a:spLocks noGrp="1"/>
          </p:cNvSpPr>
          <p:nvPr>
            <p:ph type="body" sz="quarter" idx="85" hasCustomPrompt="1"/>
          </p:nvPr>
        </p:nvSpPr>
        <p:spPr>
          <a:xfrm>
            <a:off x="457197" y="5190286"/>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3508362"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27" name="Text Placeholder 37">
            <a:extLst>
              <a:ext uri="{FF2B5EF4-FFF2-40B4-BE49-F238E27FC236}">
                <a16:creationId xmlns:a16="http://schemas.microsoft.com/office/drawing/2014/main" id="{3A02F25A-D8B7-DB17-0EC2-392477F09B52}"/>
              </a:ext>
            </a:extLst>
          </p:cNvPr>
          <p:cNvSpPr>
            <a:spLocks noGrp="1"/>
          </p:cNvSpPr>
          <p:nvPr>
            <p:ph type="body" sz="quarter" idx="86" hasCustomPrompt="1"/>
          </p:nvPr>
        </p:nvSpPr>
        <p:spPr>
          <a:xfrm>
            <a:off x="3349912" y="1954521"/>
            <a:ext cx="2599447" cy="777104"/>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129" name="Text Placeholder 37">
            <a:extLst>
              <a:ext uri="{FF2B5EF4-FFF2-40B4-BE49-F238E27FC236}">
                <a16:creationId xmlns:a16="http://schemas.microsoft.com/office/drawing/2014/main" id="{C2092158-366B-9CEF-9A3D-4944679DA5D1}"/>
              </a:ext>
            </a:extLst>
          </p:cNvPr>
          <p:cNvSpPr>
            <a:spLocks noGrp="1"/>
          </p:cNvSpPr>
          <p:nvPr>
            <p:ph type="body" sz="quarter" idx="87" hasCustomPrompt="1"/>
          </p:nvPr>
        </p:nvSpPr>
        <p:spPr>
          <a:xfrm>
            <a:off x="3349912"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34" name="Text Placeholder 37">
            <a:extLst>
              <a:ext uri="{FF2B5EF4-FFF2-40B4-BE49-F238E27FC236}">
                <a16:creationId xmlns:a16="http://schemas.microsoft.com/office/drawing/2014/main" id="{C287BF0A-DBB9-2E9D-2CA4-BF8D881A85AF}"/>
              </a:ext>
            </a:extLst>
          </p:cNvPr>
          <p:cNvSpPr>
            <a:spLocks noGrp="1"/>
          </p:cNvSpPr>
          <p:nvPr>
            <p:ph type="body" sz="quarter" idx="88" hasCustomPrompt="1"/>
          </p:nvPr>
        </p:nvSpPr>
        <p:spPr>
          <a:xfrm>
            <a:off x="334991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36" name="Text Placeholder 37">
            <a:extLst>
              <a:ext uri="{FF2B5EF4-FFF2-40B4-BE49-F238E27FC236}">
                <a16:creationId xmlns:a16="http://schemas.microsoft.com/office/drawing/2014/main" id="{CD03E39E-1E7B-0B3F-28FD-0A9A40075147}"/>
              </a:ext>
            </a:extLst>
          </p:cNvPr>
          <p:cNvSpPr>
            <a:spLocks noGrp="1"/>
          </p:cNvSpPr>
          <p:nvPr>
            <p:ph type="body" sz="quarter" idx="89" hasCustomPrompt="1"/>
          </p:nvPr>
        </p:nvSpPr>
        <p:spPr>
          <a:xfrm>
            <a:off x="334991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38" name="Text Placeholder 37">
            <a:extLst>
              <a:ext uri="{FF2B5EF4-FFF2-40B4-BE49-F238E27FC236}">
                <a16:creationId xmlns:a16="http://schemas.microsoft.com/office/drawing/2014/main" id="{51B3BEDF-85B1-73B9-67DA-5F9CD0610BA5}"/>
              </a:ext>
            </a:extLst>
          </p:cNvPr>
          <p:cNvSpPr>
            <a:spLocks noGrp="1"/>
          </p:cNvSpPr>
          <p:nvPr>
            <p:ph type="body" sz="quarter" idx="90" hasCustomPrompt="1"/>
          </p:nvPr>
        </p:nvSpPr>
        <p:spPr>
          <a:xfrm>
            <a:off x="334991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6401079"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41" name="Text Placeholder 37">
            <a:extLst>
              <a:ext uri="{FF2B5EF4-FFF2-40B4-BE49-F238E27FC236}">
                <a16:creationId xmlns:a16="http://schemas.microsoft.com/office/drawing/2014/main" id="{B6AC8C51-E40C-6E6A-11DF-E1A86BAEC682}"/>
              </a:ext>
            </a:extLst>
          </p:cNvPr>
          <p:cNvSpPr>
            <a:spLocks noGrp="1"/>
          </p:cNvSpPr>
          <p:nvPr>
            <p:ph type="body" sz="quarter" idx="91" hasCustomPrompt="1"/>
          </p:nvPr>
        </p:nvSpPr>
        <p:spPr>
          <a:xfrm>
            <a:off x="6242632" y="1954521"/>
            <a:ext cx="2599447" cy="777104"/>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143" name="Text Placeholder 37">
            <a:extLst>
              <a:ext uri="{FF2B5EF4-FFF2-40B4-BE49-F238E27FC236}">
                <a16:creationId xmlns:a16="http://schemas.microsoft.com/office/drawing/2014/main" id="{F940F265-1931-2906-9E7B-446DF423203B}"/>
              </a:ext>
            </a:extLst>
          </p:cNvPr>
          <p:cNvSpPr>
            <a:spLocks noGrp="1"/>
          </p:cNvSpPr>
          <p:nvPr>
            <p:ph type="body" sz="quarter" idx="92" hasCustomPrompt="1"/>
          </p:nvPr>
        </p:nvSpPr>
        <p:spPr>
          <a:xfrm>
            <a:off x="6242632"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48" name="Text Placeholder 37">
            <a:extLst>
              <a:ext uri="{FF2B5EF4-FFF2-40B4-BE49-F238E27FC236}">
                <a16:creationId xmlns:a16="http://schemas.microsoft.com/office/drawing/2014/main" id="{A64FA802-A646-750D-5DC5-3B9A7FE134E9}"/>
              </a:ext>
            </a:extLst>
          </p:cNvPr>
          <p:cNvSpPr>
            <a:spLocks noGrp="1"/>
          </p:cNvSpPr>
          <p:nvPr>
            <p:ph type="body" sz="quarter" idx="93" hasCustomPrompt="1"/>
          </p:nvPr>
        </p:nvSpPr>
        <p:spPr>
          <a:xfrm>
            <a:off x="624263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50" name="Text Placeholder 37">
            <a:extLst>
              <a:ext uri="{FF2B5EF4-FFF2-40B4-BE49-F238E27FC236}">
                <a16:creationId xmlns:a16="http://schemas.microsoft.com/office/drawing/2014/main" id="{4699D93C-A58D-844A-8E0D-03630896E2B5}"/>
              </a:ext>
            </a:extLst>
          </p:cNvPr>
          <p:cNvSpPr>
            <a:spLocks noGrp="1"/>
          </p:cNvSpPr>
          <p:nvPr>
            <p:ph type="body" sz="quarter" idx="94" hasCustomPrompt="1"/>
          </p:nvPr>
        </p:nvSpPr>
        <p:spPr>
          <a:xfrm>
            <a:off x="624263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52" name="Text Placeholder 37">
            <a:extLst>
              <a:ext uri="{FF2B5EF4-FFF2-40B4-BE49-F238E27FC236}">
                <a16:creationId xmlns:a16="http://schemas.microsoft.com/office/drawing/2014/main" id="{7A06FAB9-74E1-AFAC-368B-463B17C6B2D3}"/>
              </a:ext>
            </a:extLst>
          </p:cNvPr>
          <p:cNvSpPr>
            <a:spLocks noGrp="1"/>
          </p:cNvSpPr>
          <p:nvPr>
            <p:ph type="body" sz="quarter" idx="95" hasCustomPrompt="1"/>
          </p:nvPr>
        </p:nvSpPr>
        <p:spPr>
          <a:xfrm>
            <a:off x="624263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13" name="TextBox 112">
            <a:extLst>
              <a:ext uri="{FF2B5EF4-FFF2-40B4-BE49-F238E27FC236}">
                <a16:creationId xmlns:a16="http://schemas.microsoft.com/office/drawing/2014/main" id="{68E9A86B-42C4-0E76-6F6C-F3E7D56F1D77}"/>
              </a:ext>
            </a:extLst>
          </p:cNvPr>
          <p:cNvSpPr txBox="1"/>
          <p:nvPr userDrawn="1"/>
        </p:nvSpPr>
        <p:spPr>
          <a:xfrm>
            <a:off x="9293797" y="129399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55" name="Text Placeholder 37">
            <a:extLst>
              <a:ext uri="{FF2B5EF4-FFF2-40B4-BE49-F238E27FC236}">
                <a16:creationId xmlns:a16="http://schemas.microsoft.com/office/drawing/2014/main" id="{73BA7BD7-A2C1-D72F-A2BE-BC08AC9C0D21}"/>
              </a:ext>
            </a:extLst>
          </p:cNvPr>
          <p:cNvSpPr>
            <a:spLocks noGrp="1"/>
          </p:cNvSpPr>
          <p:nvPr>
            <p:ph type="body" sz="quarter" idx="96" hasCustomPrompt="1"/>
          </p:nvPr>
        </p:nvSpPr>
        <p:spPr>
          <a:xfrm>
            <a:off x="9135353" y="1954521"/>
            <a:ext cx="2599447" cy="777104"/>
          </a:xfrm>
        </p:spPr>
        <p:txBody>
          <a:bodyPr lIns="118872" tIns="0" rIns="91440" bIns="0" anchor="t">
            <a:noAutofit/>
          </a:bodyPr>
          <a:lstStyle>
            <a:lvl1pPr marL="0" indent="0">
              <a:lnSpc>
                <a:spcPct val="100000"/>
              </a:lnSpc>
              <a:buNone/>
              <a:defRPr sz="1600">
                <a:solidFill>
                  <a:schemeClr val="accent5"/>
                </a:solidFill>
              </a:defRPr>
            </a:lvl1pPr>
          </a:lstStyle>
          <a:p>
            <a:pPr lvl="0"/>
            <a:r>
              <a:rPr lang="en-US"/>
              <a:t>Insert Objective</a:t>
            </a:r>
          </a:p>
        </p:txBody>
      </p:sp>
      <p:sp>
        <p:nvSpPr>
          <p:cNvPr id="157" name="Text Placeholder 37">
            <a:extLst>
              <a:ext uri="{FF2B5EF4-FFF2-40B4-BE49-F238E27FC236}">
                <a16:creationId xmlns:a16="http://schemas.microsoft.com/office/drawing/2014/main" id="{D049E1AF-32DD-70DF-A8D0-89568108D0AF}"/>
              </a:ext>
            </a:extLst>
          </p:cNvPr>
          <p:cNvSpPr>
            <a:spLocks noGrp="1"/>
          </p:cNvSpPr>
          <p:nvPr>
            <p:ph type="body" sz="quarter" idx="97" hasCustomPrompt="1"/>
          </p:nvPr>
        </p:nvSpPr>
        <p:spPr>
          <a:xfrm>
            <a:off x="9135353" y="294820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62" name="Text Placeholder 37">
            <a:extLst>
              <a:ext uri="{FF2B5EF4-FFF2-40B4-BE49-F238E27FC236}">
                <a16:creationId xmlns:a16="http://schemas.microsoft.com/office/drawing/2014/main" id="{01A43B7D-2237-70E2-FA65-9D6C8654EE8B}"/>
              </a:ext>
            </a:extLst>
          </p:cNvPr>
          <p:cNvSpPr>
            <a:spLocks noGrp="1"/>
          </p:cNvSpPr>
          <p:nvPr>
            <p:ph type="body" sz="quarter" idx="98" hasCustomPrompt="1"/>
          </p:nvPr>
        </p:nvSpPr>
        <p:spPr>
          <a:xfrm>
            <a:off x="9135353"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64" name="Text Placeholder 37">
            <a:extLst>
              <a:ext uri="{FF2B5EF4-FFF2-40B4-BE49-F238E27FC236}">
                <a16:creationId xmlns:a16="http://schemas.microsoft.com/office/drawing/2014/main" id="{EF2ED292-DDB2-C52E-899F-49DED758C144}"/>
              </a:ext>
            </a:extLst>
          </p:cNvPr>
          <p:cNvSpPr>
            <a:spLocks noGrp="1"/>
          </p:cNvSpPr>
          <p:nvPr>
            <p:ph type="body" sz="quarter" idx="99" hasCustomPrompt="1"/>
          </p:nvPr>
        </p:nvSpPr>
        <p:spPr>
          <a:xfrm>
            <a:off x="9135353"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66" name="Text Placeholder 37">
            <a:extLst>
              <a:ext uri="{FF2B5EF4-FFF2-40B4-BE49-F238E27FC236}">
                <a16:creationId xmlns:a16="http://schemas.microsoft.com/office/drawing/2014/main" id="{10C85F3A-4706-3D5E-5A86-7274CB663E0D}"/>
              </a:ext>
            </a:extLst>
          </p:cNvPr>
          <p:cNvSpPr>
            <a:spLocks noGrp="1"/>
          </p:cNvSpPr>
          <p:nvPr>
            <p:ph type="body" sz="quarter" idx="100" hasCustomPrompt="1"/>
          </p:nvPr>
        </p:nvSpPr>
        <p:spPr>
          <a:xfrm>
            <a:off x="9135353"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38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819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75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027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A9E1042-EDA2-993F-5903-62449B45FC6B}"/>
              </a:ext>
            </a:extLst>
          </p:cNvPr>
          <p:cNvSpPr/>
          <p:nvPr userDrawn="1"/>
        </p:nvSpPr>
        <p:spPr bwMode="auto">
          <a:xfrm flipH="1">
            <a:off x="6276941" y="509384"/>
            <a:ext cx="5645218" cy="5645218"/>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2757F746-E488-6D0C-BA5C-D903485212C6}"/>
              </a:ext>
            </a:extLst>
          </p:cNvPr>
          <p:cNvSpPr/>
          <p:nvPr userDrawn="1"/>
        </p:nvSpPr>
        <p:spPr bwMode="auto">
          <a:xfrm flipH="1">
            <a:off x="6697855" y="930298"/>
            <a:ext cx="4803390" cy="480339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 name="Oval 11">
            <a:extLst>
              <a:ext uri="{FF2B5EF4-FFF2-40B4-BE49-F238E27FC236}">
                <a16:creationId xmlns:a16="http://schemas.microsoft.com/office/drawing/2014/main" id="{76A015DC-79B4-0DF9-2BCF-4CD636774397}"/>
              </a:ext>
            </a:extLst>
          </p:cNvPr>
          <p:cNvSpPr/>
          <p:nvPr userDrawn="1"/>
        </p:nvSpPr>
        <p:spPr bwMode="auto">
          <a:xfrm flipH="1">
            <a:off x="7117749" y="1350192"/>
            <a:ext cx="3963602" cy="3963602"/>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D3A0A73B-658E-2F12-F2EC-3FB94F7781DD}"/>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8FCAB3F4-9F97-3FEA-F98C-9A1ED29E303F}"/>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57200" y="5775350"/>
            <a:ext cx="913692" cy="907142"/>
          </a:xfrm>
          <a:prstGeom prst="rect">
            <a:avLst/>
          </a:prstGeom>
        </p:spPr>
      </p:pic>
      <p:pic>
        <p:nvPicPr>
          <p:cNvPr id="15" name="Picture 14">
            <a:extLst>
              <a:ext uri="{FF2B5EF4-FFF2-40B4-BE49-F238E27FC236}">
                <a16:creationId xmlns:a16="http://schemas.microsoft.com/office/drawing/2014/main" id="{351488BC-3EAB-E95B-4943-E4B3B9BDE80B}"/>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321379" y="794240"/>
            <a:ext cx="913692" cy="907142"/>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3AAB4887-3477-BDAF-CDFD-4939B85FB164}"/>
              </a:ext>
            </a:extLst>
          </p:cNvPr>
          <p:cNvPicPr>
            <a:picLocks noChangeAspect="1"/>
          </p:cNvPicPr>
          <p:nvPr userDrawn="1"/>
        </p:nvPicPr>
        <p:blipFill>
          <a:blip r:embed="rId3"/>
          <a:stretch>
            <a:fillRect/>
          </a:stretch>
        </p:blipFill>
        <p:spPr>
          <a:xfrm>
            <a:off x="5295900" y="2307736"/>
            <a:ext cx="6561138" cy="3829926"/>
          </a:xfrm>
          <a:prstGeom prst="rect">
            <a:avLst/>
          </a:prstGeom>
        </p:spPr>
      </p:pic>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Appendix</a:t>
            </a:r>
          </a:p>
        </p:txBody>
      </p:sp>
    </p:spTree>
    <p:extLst>
      <p:ext uri="{BB962C8B-B14F-4D97-AF65-F5344CB8AC3E}">
        <p14:creationId xmlns:p14="http://schemas.microsoft.com/office/powerpoint/2010/main" val="3944075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2"/>
          <a:stretch>
            <a:fillRect/>
          </a:stretch>
        </p:blipFill>
        <p:spPr>
          <a:xfrm>
            <a:off x="10129912" y="4773828"/>
            <a:ext cx="1533183" cy="1635897"/>
          </a:xfrm>
          <a:prstGeom prst="rect">
            <a:avLst/>
          </a:prstGeom>
        </p:spPr>
      </p:pic>
      <p:pic>
        <p:nvPicPr>
          <p:cNvPr id="3" name="MS logo gray - EMF" descr="Microsoft logo, gray text version">
            <a:extLst>
              <a:ext uri="{FF2B5EF4-FFF2-40B4-BE49-F238E27FC236}">
                <a16:creationId xmlns:a16="http://schemas.microsoft.com/office/drawing/2014/main" id="{9F6E0363-538F-FB63-AA32-FB19682B8D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Tree>
    <p:extLst>
      <p:ext uri="{BB962C8B-B14F-4D97-AF65-F5344CB8AC3E}">
        <p14:creationId xmlns:p14="http://schemas.microsoft.com/office/powerpoint/2010/main" val="26161539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1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57759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36496339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97097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1604745"/>
            <a:ext cx="3492502" cy="4808756"/>
          </a:xfrm>
          <a:prstGeom prst="roundRect">
            <a:avLst>
              <a:gd name="adj" fmla="val 5652"/>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5" name="Text Placeholder 37">
            <a:extLst>
              <a:ext uri="{FF2B5EF4-FFF2-40B4-BE49-F238E27FC236}">
                <a16:creationId xmlns:a16="http://schemas.microsoft.com/office/drawing/2014/main" id="{AE904281-DCAC-5E42-F040-7DABC34E186A}"/>
              </a:ext>
            </a:extLst>
          </p:cNvPr>
          <p:cNvSpPr>
            <a:spLocks noGrp="1"/>
          </p:cNvSpPr>
          <p:nvPr>
            <p:ph type="body" sz="quarter" idx="10" hasCustomPrompt="1"/>
          </p:nvPr>
        </p:nvSpPr>
        <p:spPr>
          <a:xfrm>
            <a:off x="457196" y="1674126"/>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Text Placeholder 37">
            <a:extLst>
              <a:ext uri="{FF2B5EF4-FFF2-40B4-BE49-F238E27FC236}">
                <a16:creationId xmlns:a16="http://schemas.microsoft.com/office/drawing/2014/main" id="{F8114B34-2F34-CD6B-95C4-1CF7D392D65E}"/>
              </a:ext>
            </a:extLst>
          </p:cNvPr>
          <p:cNvSpPr>
            <a:spLocks noGrp="1"/>
          </p:cNvSpPr>
          <p:nvPr>
            <p:ph type="body" sz="quarter" idx="52"/>
          </p:nvPr>
        </p:nvSpPr>
        <p:spPr>
          <a:xfrm>
            <a:off x="457196" y="2389195"/>
            <a:ext cx="3492502" cy="215444"/>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endParaRPr lang="en-US"/>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1604745"/>
            <a:ext cx="3438384" cy="480875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8" name="Text Placeholder 37">
            <a:extLst>
              <a:ext uri="{FF2B5EF4-FFF2-40B4-BE49-F238E27FC236}">
                <a16:creationId xmlns:a16="http://schemas.microsoft.com/office/drawing/2014/main" id="{105B4EC8-41B3-3431-904E-219A46C3C83F}"/>
              </a:ext>
            </a:extLst>
          </p:cNvPr>
          <p:cNvSpPr>
            <a:spLocks noGrp="1"/>
          </p:cNvSpPr>
          <p:nvPr>
            <p:ph type="body" sz="quarter" idx="54" hasCustomPrompt="1"/>
          </p:nvPr>
        </p:nvSpPr>
        <p:spPr>
          <a:xfrm>
            <a:off x="4322685" y="1665047"/>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Text Placeholder 37">
            <a:extLst>
              <a:ext uri="{FF2B5EF4-FFF2-40B4-BE49-F238E27FC236}">
                <a16:creationId xmlns:a16="http://schemas.microsoft.com/office/drawing/2014/main" id="{23DF4F50-8109-3099-09B4-B29A4ED82A49}"/>
              </a:ext>
            </a:extLst>
          </p:cNvPr>
          <p:cNvSpPr>
            <a:spLocks noGrp="1"/>
          </p:cNvSpPr>
          <p:nvPr>
            <p:ph type="body" sz="quarter" idx="55"/>
          </p:nvPr>
        </p:nvSpPr>
        <p:spPr>
          <a:xfrm>
            <a:off x="4349744" y="2389195"/>
            <a:ext cx="3492502" cy="215444"/>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endParaRPr lang="en-US"/>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1604745"/>
            <a:ext cx="3383972" cy="480875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3" name="Text Placeholder 37">
            <a:extLst>
              <a:ext uri="{FF2B5EF4-FFF2-40B4-BE49-F238E27FC236}">
                <a16:creationId xmlns:a16="http://schemas.microsoft.com/office/drawing/2014/main" id="{6E95854C-98E6-6824-28E8-4F772F4F09B4}"/>
              </a:ext>
            </a:extLst>
          </p:cNvPr>
          <p:cNvSpPr>
            <a:spLocks noGrp="1"/>
          </p:cNvSpPr>
          <p:nvPr>
            <p:ph type="body" sz="quarter" idx="57" hasCustomPrompt="1"/>
          </p:nvPr>
        </p:nvSpPr>
        <p:spPr>
          <a:xfrm>
            <a:off x="8215230" y="1674125"/>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p:nvPr>
        </p:nvSpPr>
        <p:spPr>
          <a:xfrm>
            <a:off x="8242289" y="2389195"/>
            <a:ext cx="3492502" cy="215444"/>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endParaRPr lang="en-US"/>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9086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9D0A3-B9E3-E578-F74C-9F621684B8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FA688-9AEC-ED95-C062-60C25B4E16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9442E-8028-97B1-9DF4-519471003268}"/>
              </a:ext>
            </a:extLst>
          </p:cNvPr>
          <p:cNvSpPr>
            <a:spLocks noGrp="1"/>
          </p:cNvSpPr>
          <p:nvPr>
            <p:ph type="dt" sz="half" idx="10"/>
          </p:nvPr>
        </p:nvSpPr>
        <p:spPr/>
        <p:txBody>
          <a:bodyPr/>
          <a:lstStyle/>
          <a:p>
            <a:fld id="{8808B57D-2045-4AB6-A540-2142D0078A9A}" type="datetimeFigureOut">
              <a:rPr lang="en-US" smtClean="0"/>
              <a:t>9/13/2024</a:t>
            </a:fld>
            <a:endParaRPr lang="en-US"/>
          </a:p>
        </p:txBody>
      </p:sp>
      <p:sp>
        <p:nvSpPr>
          <p:cNvPr id="5" name="Footer Placeholder 4">
            <a:extLst>
              <a:ext uri="{FF2B5EF4-FFF2-40B4-BE49-F238E27FC236}">
                <a16:creationId xmlns:a16="http://schemas.microsoft.com/office/drawing/2014/main" id="{E2FAC13C-64C9-40BE-75B7-B53EC97597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BBD74-290B-E727-818C-90383EE69BDA}"/>
              </a:ext>
            </a:extLst>
          </p:cNvPr>
          <p:cNvSpPr>
            <a:spLocks noGrp="1"/>
          </p:cNvSpPr>
          <p:nvPr>
            <p:ph type="sldNum" sz="quarter" idx="12"/>
          </p:nvPr>
        </p:nvSpPr>
        <p:spPr/>
        <p:txBody>
          <a:bodyPr/>
          <a:lstStyle/>
          <a:p>
            <a:fld id="{6F08EF4D-F16A-4646-84EA-D784C64BA01E}" type="slidenum">
              <a:rPr lang="en-US" smtClean="0"/>
              <a:t>‹#›</a:t>
            </a:fld>
            <a:endParaRPr lang="en-US"/>
          </a:p>
        </p:txBody>
      </p:sp>
    </p:spTree>
    <p:extLst>
      <p:ext uri="{BB962C8B-B14F-4D97-AF65-F5344CB8AC3E}">
        <p14:creationId xmlns:p14="http://schemas.microsoft.com/office/powerpoint/2010/main" val="266966315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867623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8" name="Oval 7">
            <a:extLst>
              <a:ext uri="{FF2B5EF4-FFF2-40B4-BE49-F238E27FC236}">
                <a16:creationId xmlns:a16="http://schemas.microsoft.com/office/drawing/2014/main" id="{79606D2E-6E68-6199-C647-ADE6896B8999}"/>
              </a:ext>
            </a:extLst>
          </p:cNvPr>
          <p:cNvSpPr/>
          <p:nvPr userDrawn="1"/>
        </p:nvSpPr>
        <p:spPr bwMode="auto">
          <a:xfrm flipH="1">
            <a:off x="6276941" y="509384"/>
            <a:ext cx="5645218" cy="5645218"/>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A37D18DA-9D60-35C1-7797-77E492D7C693}"/>
              </a:ext>
            </a:extLst>
          </p:cNvPr>
          <p:cNvSpPr/>
          <p:nvPr userDrawn="1"/>
        </p:nvSpPr>
        <p:spPr bwMode="auto">
          <a:xfrm flipH="1">
            <a:off x="6697855" y="930298"/>
            <a:ext cx="4803390" cy="4803390"/>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97F2BFAF-F77C-CD8D-BD01-3D91629E7CE6}"/>
              </a:ext>
            </a:extLst>
          </p:cNvPr>
          <p:cNvSpPr/>
          <p:nvPr userDrawn="1"/>
        </p:nvSpPr>
        <p:spPr bwMode="auto">
          <a:xfrm flipH="1">
            <a:off x="7117749" y="1350192"/>
            <a:ext cx="3963602" cy="3963602"/>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0A03643D-EA4C-C807-F9F4-4A7F019ABCA4}"/>
              </a:ext>
            </a:extLst>
          </p:cNvPr>
          <p:cNvPicPr>
            <a:picLocks noChangeAspect="1"/>
          </p:cNvPicPr>
          <p:nvPr userDrawn="1"/>
        </p:nvPicPr>
        <p:blipFill>
          <a:blip r:embed="rId3"/>
          <a:stretch>
            <a:fillRect/>
          </a:stretch>
        </p:blipFill>
        <p:spPr>
          <a:xfrm>
            <a:off x="6293452" y="1646486"/>
            <a:ext cx="4180324" cy="4460378"/>
          </a:xfrm>
          <a:prstGeom prst="rect">
            <a:avLst/>
          </a:prstGeom>
        </p:spPr>
      </p:pic>
      <p:pic>
        <p:nvPicPr>
          <p:cNvPr id="13" name="Picture 12">
            <a:extLst>
              <a:ext uri="{FF2B5EF4-FFF2-40B4-BE49-F238E27FC236}">
                <a16:creationId xmlns:a16="http://schemas.microsoft.com/office/drawing/2014/main" id="{D442DE8D-A63B-6DD5-A449-C96C7275D6BF}"/>
              </a:ext>
            </a:extLst>
          </p:cNvPr>
          <p:cNvPicPr>
            <a:picLocks noChangeAspect="1"/>
          </p:cNvPicPr>
          <p:nvPr userDrawn="1"/>
        </p:nvPicPr>
        <p:blipFill>
          <a:blip r:embed="rId4"/>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6860D61B-F552-4D54-D911-63D75C621CA4}"/>
              </a:ext>
            </a:extLst>
          </p:cNvPr>
          <p:cNvPicPr>
            <a:picLocks noChangeAspect="1"/>
          </p:cNvPicPr>
          <p:nvPr userDrawn="1"/>
        </p:nvPicPr>
        <p:blipFill>
          <a:blip r:embed="rId4"/>
          <a:stretch>
            <a:fillRect/>
          </a:stretch>
        </p:blipFill>
        <p:spPr>
          <a:xfrm>
            <a:off x="249591" y="5451679"/>
            <a:ext cx="913692" cy="907142"/>
          </a:xfrm>
          <a:prstGeom prst="rect">
            <a:avLst/>
          </a:prstGeom>
        </p:spPr>
      </p:pic>
      <p:pic>
        <p:nvPicPr>
          <p:cNvPr id="15" name="Picture 14">
            <a:extLst>
              <a:ext uri="{FF2B5EF4-FFF2-40B4-BE49-F238E27FC236}">
                <a16:creationId xmlns:a16="http://schemas.microsoft.com/office/drawing/2014/main" id="{5152FA59-5334-07E9-A9BC-C93F319AA970}"/>
              </a:ext>
            </a:extLst>
          </p:cNvPr>
          <p:cNvPicPr>
            <a:picLocks noChangeAspect="1"/>
          </p:cNvPicPr>
          <p:nvPr userDrawn="1"/>
        </p:nvPicPr>
        <p:blipFill>
          <a:blip r:embed="rId4"/>
          <a:stretch>
            <a:fillRect/>
          </a:stretch>
        </p:blipFill>
        <p:spPr>
          <a:xfrm>
            <a:off x="4349660" y="814499"/>
            <a:ext cx="913692" cy="907142"/>
          </a:xfrm>
          <a:prstGeom prst="rect">
            <a:avLst/>
          </a:prstGeom>
        </p:spPr>
      </p:pic>
      <p:sp>
        <p:nvSpPr>
          <p:cNvPr id="4" name="Title 1">
            <a:extLst>
              <a:ext uri="{FF2B5EF4-FFF2-40B4-BE49-F238E27FC236}">
                <a16:creationId xmlns:a16="http://schemas.microsoft.com/office/drawing/2014/main" id="{EC0FDE7A-C872-76EF-498C-18483530418E}"/>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a:extLst>
              <a:ext uri="{FF2B5EF4-FFF2-40B4-BE49-F238E27FC236}">
                <a16:creationId xmlns:a16="http://schemas.microsoft.com/office/drawing/2014/main" id="{CF46953A-D8C2-6981-F7CC-EF5090E91A69}"/>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lnSpc>
                <a:spcPct val="90000"/>
              </a:lnSpc>
              <a:spcBef>
                <a:spcPts val="180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30652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97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4207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76808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06265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1011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chemeClr val="accent5"/>
                </a:solidFill>
                <a:effectLst>
                  <a:outerShdw blurRad="38100" dist="38100" dir="2700000" algn="tl">
                    <a:srgbClr val="000000">
                      <a:alpha val="43137"/>
                    </a:srgbClr>
                  </a:outerShdw>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14" name="Picture 13">
            <a:extLst>
              <a:ext uri="{FF2B5EF4-FFF2-40B4-BE49-F238E27FC236}">
                <a16:creationId xmlns:a16="http://schemas.microsoft.com/office/drawing/2014/main" id="{672FB727-BBEF-7848-8F32-28C3001E93C0}"/>
              </a:ext>
            </a:extLst>
          </p:cNvPr>
          <p:cNvPicPr>
            <a:picLocks noChangeAspect="1"/>
          </p:cNvPicPr>
          <p:nvPr/>
        </p:nvPicPr>
        <p:blipFill rotWithShape="1">
          <a:blip r:embed="rId2"/>
          <a:srcRect l="6021" t="19430" r="9055"/>
          <a:stretch/>
        </p:blipFill>
        <p:spPr>
          <a:xfrm>
            <a:off x="325715" y="3699645"/>
            <a:ext cx="940512" cy="889084"/>
          </a:xfrm>
          <a:prstGeom prst="rect">
            <a:avLst/>
          </a:prstGeom>
        </p:spPr>
      </p:pic>
      <p:pic>
        <p:nvPicPr>
          <p:cNvPr id="17" name="Picture 16">
            <a:extLst>
              <a:ext uri="{FF2B5EF4-FFF2-40B4-BE49-F238E27FC236}">
                <a16:creationId xmlns:a16="http://schemas.microsoft.com/office/drawing/2014/main" id="{6D3B2F40-735C-7360-63A8-C6FAC887943B}"/>
              </a:ext>
            </a:extLst>
          </p:cNvPr>
          <p:cNvPicPr>
            <a:picLocks noChangeAspect="1"/>
          </p:cNvPicPr>
          <p:nvPr/>
        </p:nvPicPr>
        <p:blipFill rotWithShape="1">
          <a:blip r:embed="rId2"/>
          <a:srcRect l="6021" t="19430" r="9055"/>
          <a:stretch/>
        </p:blipFill>
        <p:spPr>
          <a:xfrm>
            <a:off x="4172950" y="3747038"/>
            <a:ext cx="940512" cy="889084"/>
          </a:xfrm>
          <a:prstGeom prst="rect">
            <a:avLst/>
          </a:prstGeom>
        </p:spPr>
      </p:pic>
      <p:grpSp>
        <p:nvGrpSpPr>
          <p:cNvPr id="19" name="Group 18">
            <a:extLst>
              <a:ext uri="{FF2B5EF4-FFF2-40B4-BE49-F238E27FC236}">
                <a16:creationId xmlns:a16="http://schemas.microsoft.com/office/drawing/2014/main" id="{B0732B04-DF60-0EDA-3D90-FE238BC40001}"/>
              </a:ext>
            </a:extLst>
          </p:cNvPr>
          <p:cNvGrpSpPr/>
          <p:nvPr userDrawn="1"/>
        </p:nvGrpSpPr>
        <p:grpSpPr>
          <a:xfrm>
            <a:off x="8999037" y="375942"/>
            <a:ext cx="2910836" cy="2910836"/>
            <a:chOff x="8999037" y="795042"/>
            <a:chExt cx="2910836" cy="2910836"/>
          </a:xfrm>
        </p:grpSpPr>
        <p:sp>
          <p:nvSpPr>
            <p:cNvPr id="20" name="Oval 19">
              <a:extLst>
                <a:ext uri="{FF2B5EF4-FFF2-40B4-BE49-F238E27FC236}">
                  <a16:creationId xmlns:a16="http://schemas.microsoft.com/office/drawing/2014/main" id="{A3C18FEA-015C-5E50-D3D7-2888186046F1}"/>
                </a:ext>
              </a:extLst>
            </p:cNvPr>
            <p:cNvSpPr/>
            <p:nvPr/>
          </p:nvSpPr>
          <p:spPr bwMode="auto">
            <a:xfrm>
              <a:off x="8999037" y="795042"/>
              <a:ext cx="2910836" cy="2910836"/>
            </a:xfrm>
            <a:prstGeom prst="ellipse">
              <a:avLst/>
            </a:prstGeom>
            <a:solidFill>
              <a:schemeClr val="bg1">
                <a:lumMod val="75000"/>
              </a:schemeClr>
            </a:solidFill>
            <a:ln w="28575">
              <a:solidFill>
                <a:srgbClr val="1A1A1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11339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32862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rgbClr val="FFFFFF"/>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20588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sp>
          <p:nvSpPr>
            <p:cNvPr id="24" name="Freeform 28">
              <a:extLst>
                <a:ext uri="{FF2B5EF4-FFF2-40B4-BE49-F238E27FC236}">
                  <a16:creationId xmlns:a16="http://schemas.microsoft.com/office/drawing/2014/main" id="{87E107EE-4EA5-2651-7D43-ACF5E12F5922}"/>
                </a:ext>
              </a:extLst>
            </p:cNvPr>
            <p:cNvSpPr/>
            <p:nvPr/>
          </p:nvSpPr>
          <p:spPr>
            <a:xfrm>
              <a:off x="9012185" y="20588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6308" y="18582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12749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D5C9EF17-A7CF-C9F3-4546-C45EB471043D}"/>
                </a:ext>
              </a:extLst>
            </p:cNvPr>
            <p:cNvSpPr/>
            <p:nvPr/>
          </p:nvSpPr>
          <p:spPr>
            <a:xfrm>
              <a:off x="9478910" y="12749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0945D565-1FBD-EBC7-087B-CD7DFA0158B2}"/>
              </a:ext>
            </a:extLst>
          </p:cNvPr>
          <p:cNvPicPr>
            <a:picLocks noChangeAspect="1"/>
          </p:cNvPicPr>
          <p:nvPr/>
        </p:nvPicPr>
        <p:blipFill rotWithShape="1">
          <a:blip r:embed="rId2"/>
          <a:srcRect l="6021" t="19430" r="9055"/>
          <a:stretch/>
        </p:blipFill>
        <p:spPr>
          <a:xfrm>
            <a:off x="8010176" y="3707352"/>
            <a:ext cx="940512" cy="889084"/>
          </a:xfrm>
          <a:prstGeom prst="rect">
            <a:avLst/>
          </a:prstGeom>
        </p:spPr>
      </p:pic>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Tree>
    <p:extLst>
      <p:ext uri="{BB962C8B-B14F-4D97-AF65-F5344CB8AC3E}">
        <p14:creationId xmlns:p14="http://schemas.microsoft.com/office/powerpoint/2010/main" val="3202652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9138045" cy="738664"/>
          </a:xfrm>
        </p:spPr>
        <p:txBody>
          <a:bodyPr>
            <a:noAutofit/>
          </a:bodyPr>
          <a:lstStyle/>
          <a:p>
            <a:r>
              <a:rPr lang="en-US"/>
              <a:t>Click to edit Master title style</a:t>
            </a:r>
          </a:p>
        </p:txBody>
      </p:sp>
      <p:pic>
        <p:nvPicPr>
          <p:cNvPr id="3" name="Picture 2">
            <a:extLst>
              <a:ext uri="{FF2B5EF4-FFF2-40B4-BE49-F238E27FC236}">
                <a16:creationId xmlns:a16="http://schemas.microsoft.com/office/drawing/2014/main" id="{B32443F2-D6ED-612A-3FC7-3D0EF7F79665}"/>
              </a:ext>
            </a:extLst>
          </p:cNvPr>
          <p:cNvPicPr>
            <a:picLocks noChangeAspect="1"/>
          </p:cNvPicPr>
          <p:nvPr userDrawn="1"/>
        </p:nvPicPr>
        <p:blipFill>
          <a:blip r:embed="rId2"/>
          <a:stretch>
            <a:fillRect/>
          </a:stretch>
        </p:blipFill>
        <p:spPr>
          <a:xfrm>
            <a:off x="-153979" y="-228525"/>
            <a:ext cx="660047" cy="655315"/>
          </a:xfrm>
          <a:prstGeom prst="rect">
            <a:avLst/>
          </a:prstGeom>
        </p:spPr>
      </p:pic>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16">
            <a:extLst>
              <a:ext uri="{FF2B5EF4-FFF2-40B4-BE49-F238E27FC236}">
                <a16:creationId xmlns:a16="http://schemas.microsoft.com/office/drawing/2014/main" id="{1B4C67B5-C3A6-0B13-A18C-AFFD70E782B3}"/>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6" name="Freeform 16">
            <a:extLst>
              <a:ext uri="{FF2B5EF4-FFF2-40B4-BE49-F238E27FC236}">
                <a16:creationId xmlns:a16="http://schemas.microsoft.com/office/drawing/2014/main" id="{EAEF16CB-4CD4-E1EE-A32B-E546CC57CA36}"/>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7" name="Freeform 16">
            <a:extLst>
              <a:ext uri="{FF2B5EF4-FFF2-40B4-BE49-F238E27FC236}">
                <a16:creationId xmlns:a16="http://schemas.microsoft.com/office/drawing/2014/main" id="{95C2D867-9F55-E8D8-45AD-302DAD7ECCB5}"/>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8" name="Freeform 16">
            <a:extLst>
              <a:ext uri="{FF2B5EF4-FFF2-40B4-BE49-F238E27FC236}">
                <a16:creationId xmlns:a16="http://schemas.microsoft.com/office/drawing/2014/main" id="{261CD1AF-CA60-5012-AE58-EE5CBEE8F485}"/>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9" name="Freeform 16">
            <a:extLst>
              <a:ext uri="{FF2B5EF4-FFF2-40B4-BE49-F238E27FC236}">
                <a16:creationId xmlns:a16="http://schemas.microsoft.com/office/drawing/2014/main" id="{6CAA608D-3440-16D6-4E04-DBF00EFA0A93}"/>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1" name="Freeform 16">
            <a:extLst>
              <a:ext uri="{FF2B5EF4-FFF2-40B4-BE49-F238E27FC236}">
                <a16:creationId xmlns:a16="http://schemas.microsoft.com/office/drawing/2014/main" id="{7AC8EB48-1A16-EFDF-6579-63133609328A}"/>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2" name="Freeform 16">
            <a:extLst>
              <a:ext uri="{FF2B5EF4-FFF2-40B4-BE49-F238E27FC236}">
                <a16:creationId xmlns:a16="http://schemas.microsoft.com/office/drawing/2014/main" id="{9A1DDD4D-FB5F-DC42-24AA-41FD3C80D585}"/>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3" name="Freeform 16">
            <a:extLst>
              <a:ext uri="{FF2B5EF4-FFF2-40B4-BE49-F238E27FC236}">
                <a16:creationId xmlns:a16="http://schemas.microsoft.com/office/drawing/2014/main" id="{912E0788-82AE-E9D0-8326-422E2FD8D428}"/>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6" name="Freeform 9">
            <a:extLst>
              <a:ext uri="{FF2B5EF4-FFF2-40B4-BE49-F238E27FC236}">
                <a16:creationId xmlns:a16="http://schemas.microsoft.com/office/drawing/2014/main" id="{36658742-5550-4AFE-3579-B7369ACEF44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7" name="Freeform 9">
            <a:extLst>
              <a:ext uri="{FF2B5EF4-FFF2-40B4-BE49-F238E27FC236}">
                <a16:creationId xmlns:a16="http://schemas.microsoft.com/office/drawing/2014/main" id="{40300120-0A4E-8386-A246-EE3807216778}"/>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0" name="Freeform 9">
            <a:extLst>
              <a:ext uri="{FF2B5EF4-FFF2-40B4-BE49-F238E27FC236}">
                <a16:creationId xmlns:a16="http://schemas.microsoft.com/office/drawing/2014/main" id="{AAD9D443-4D83-3BC1-7876-46981792450E}"/>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B5E5B35C-B202-5A29-7D61-18023AE91786}"/>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4" name="Freeform 9">
            <a:extLst>
              <a:ext uri="{FF2B5EF4-FFF2-40B4-BE49-F238E27FC236}">
                <a16:creationId xmlns:a16="http://schemas.microsoft.com/office/drawing/2014/main" id="{E66D7770-8B49-D2F8-ACAB-09D1A2D00349}"/>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8" name="Freeform 9">
            <a:extLst>
              <a:ext uri="{FF2B5EF4-FFF2-40B4-BE49-F238E27FC236}">
                <a16:creationId xmlns:a16="http://schemas.microsoft.com/office/drawing/2014/main" id="{A496F505-DD88-1A96-1AF7-338BA256ADE9}"/>
              </a:ext>
            </a:extLst>
          </p:cNvPr>
          <p:cNvSpPr>
            <a:spLocks noEditPoints="1"/>
          </p:cNvSpPr>
          <p:nvPr userDrawn="1"/>
        </p:nvSpPr>
        <p:spPr bwMode="auto">
          <a:xfrm>
            <a:off x="430012"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29" name="Freeform 9">
            <a:extLst>
              <a:ext uri="{FF2B5EF4-FFF2-40B4-BE49-F238E27FC236}">
                <a16:creationId xmlns:a16="http://schemas.microsoft.com/office/drawing/2014/main" id="{17BDBAB6-A0D8-4D31-3EF5-954A989BE35C}"/>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2" name="Freeform 9">
            <a:extLst>
              <a:ext uri="{FF2B5EF4-FFF2-40B4-BE49-F238E27FC236}">
                <a16:creationId xmlns:a16="http://schemas.microsoft.com/office/drawing/2014/main" id="{0F60F35E-DF40-318E-D89A-767A3AE8D179}"/>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20104E2B-478B-9C0E-5124-3600852325F8}"/>
              </a:ext>
            </a:extLst>
          </p:cNvPr>
          <p:cNvSpPr>
            <a:spLocks noEditPoints="1"/>
          </p:cNvSpPr>
          <p:nvPr userDrawn="1"/>
        </p:nvSpPr>
        <p:spPr bwMode="auto">
          <a:xfrm>
            <a:off x="2742113"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6" name="Freeform 9">
            <a:extLst>
              <a:ext uri="{FF2B5EF4-FFF2-40B4-BE49-F238E27FC236}">
                <a16:creationId xmlns:a16="http://schemas.microsoft.com/office/drawing/2014/main" id="{907A2A7E-997C-A365-66A9-0917BFD5719D}"/>
              </a:ext>
            </a:extLst>
          </p:cNvPr>
          <p:cNvSpPr>
            <a:spLocks noEditPoints="1"/>
          </p:cNvSpPr>
          <p:nvPr userDrawn="1"/>
        </p:nvSpPr>
        <p:spPr bwMode="auto">
          <a:xfrm>
            <a:off x="5050068"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7" name="Freeform 9">
            <a:extLst>
              <a:ext uri="{FF2B5EF4-FFF2-40B4-BE49-F238E27FC236}">
                <a16:creationId xmlns:a16="http://schemas.microsoft.com/office/drawing/2014/main" id="{35DB9496-946F-4BE0-A5C3-20F3D429A0F9}"/>
              </a:ext>
            </a:extLst>
          </p:cNvPr>
          <p:cNvSpPr>
            <a:spLocks noEditPoints="1"/>
          </p:cNvSpPr>
          <p:nvPr userDrawn="1"/>
        </p:nvSpPr>
        <p:spPr bwMode="auto">
          <a:xfrm>
            <a:off x="430011"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0" name="Freeform 9">
            <a:extLst>
              <a:ext uri="{FF2B5EF4-FFF2-40B4-BE49-F238E27FC236}">
                <a16:creationId xmlns:a16="http://schemas.microsoft.com/office/drawing/2014/main" id="{D50DBDD1-9D4D-1AC1-9546-58BB9FE0BE36}"/>
              </a:ext>
            </a:extLst>
          </p:cNvPr>
          <p:cNvSpPr>
            <a:spLocks noEditPoints="1"/>
          </p:cNvSpPr>
          <p:nvPr userDrawn="1"/>
        </p:nvSpPr>
        <p:spPr bwMode="auto">
          <a:xfrm>
            <a:off x="5047996"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1" name="Freeform 9">
            <a:extLst>
              <a:ext uri="{FF2B5EF4-FFF2-40B4-BE49-F238E27FC236}">
                <a16:creationId xmlns:a16="http://schemas.microsoft.com/office/drawing/2014/main" id="{5DD01855-7D2C-688D-427A-7B18BEB119AD}"/>
              </a:ext>
            </a:extLst>
          </p:cNvPr>
          <p:cNvSpPr>
            <a:spLocks noEditPoints="1"/>
          </p:cNvSpPr>
          <p:nvPr userDrawn="1"/>
        </p:nvSpPr>
        <p:spPr bwMode="auto">
          <a:xfrm>
            <a:off x="2737967"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5" name="Freeform 9">
            <a:extLst>
              <a:ext uri="{FF2B5EF4-FFF2-40B4-BE49-F238E27FC236}">
                <a16:creationId xmlns:a16="http://schemas.microsoft.com/office/drawing/2014/main" id="{B49AFF80-A04C-E280-92C4-40DE150B4700}"/>
              </a:ext>
            </a:extLst>
          </p:cNvPr>
          <p:cNvSpPr>
            <a:spLocks noEditPoints="1"/>
          </p:cNvSpPr>
          <p:nvPr userDrawn="1"/>
        </p:nvSpPr>
        <p:spPr bwMode="auto">
          <a:xfrm>
            <a:off x="5047996"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8" name="Freeform 9">
            <a:extLst>
              <a:ext uri="{FF2B5EF4-FFF2-40B4-BE49-F238E27FC236}">
                <a16:creationId xmlns:a16="http://schemas.microsoft.com/office/drawing/2014/main" id="{42718622-2F03-2004-B645-993105A4A883}"/>
              </a:ext>
            </a:extLst>
          </p:cNvPr>
          <p:cNvSpPr>
            <a:spLocks noEditPoints="1"/>
          </p:cNvSpPr>
          <p:nvPr userDrawn="1"/>
        </p:nvSpPr>
        <p:spPr bwMode="auto">
          <a:xfrm>
            <a:off x="2737967"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grpSp>
        <p:nvGrpSpPr>
          <p:cNvPr id="49" name="Group 48">
            <a:extLst>
              <a:ext uri="{FF2B5EF4-FFF2-40B4-BE49-F238E27FC236}">
                <a16:creationId xmlns:a16="http://schemas.microsoft.com/office/drawing/2014/main" id="{014ECEE6-E532-7FF2-8009-16AC187C613A}"/>
              </a:ext>
            </a:extLst>
          </p:cNvPr>
          <p:cNvGrpSpPr/>
          <p:nvPr userDrawn="1"/>
        </p:nvGrpSpPr>
        <p:grpSpPr>
          <a:xfrm>
            <a:off x="10754693" y="1532175"/>
            <a:ext cx="496376" cy="231628"/>
            <a:chOff x="10754693" y="1328975"/>
            <a:chExt cx="496376" cy="231628"/>
          </a:xfrm>
        </p:grpSpPr>
        <p:sp>
          <p:nvSpPr>
            <p:cNvPr id="50" name="Isosceles Triangle 49">
              <a:extLst>
                <a:ext uri="{FF2B5EF4-FFF2-40B4-BE49-F238E27FC236}">
                  <a16:creationId xmlns:a16="http://schemas.microsoft.com/office/drawing/2014/main" id="{C4DB4CF8-6136-1CFC-D380-30D9614DDB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1" name="Isosceles Triangle 50">
              <a:extLst>
                <a:ext uri="{FF2B5EF4-FFF2-40B4-BE49-F238E27FC236}">
                  <a16:creationId xmlns:a16="http://schemas.microsoft.com/office/drawing/2014/main" id="{979C7BAA-795E-75CE-FABE-A9C29F3C48EE}"/>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52" name="Text Placeholder 62">
            <a:extLst>
              <a:ext uri="{FF2B5EF4-FFF2-40B4-BE49-F238E27FC236}">
                <a16:creationId xmlns:a16="http://schemas.microsoft.com/office/drawing/2014/main" id="{8A0FF1D3-E061-927C-2C05-9D73828EFA93}"/>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3" name="Text Placeholder 62">
            <a:extLst>
              <a:ext uri="{FF2B5EF4-FFF2-40B4-BE49-F238E27FC236}">
                <a16:creationId xmlns:a16="http://schemas.microsoft.com/office/drawing/2014/main" id="{45A47598-8E2D-EBD0-A367-F09B95AD55E0}"/>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4" name="Text Placeholder 62">
            <a:extLst>
              <a:ext uri="{FF2B5EF4-FFF2-40B4-BE49-F238E27FC236}">
                <a16:creationId xmlns:a16="http://schemas.microsoft.com/office/drawing/2014/main" id="{B7632FE4-A747-5DC4-3396-7FC19C185EB2}"/>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Text Placeholder 62">
            <a:extLst>
              <a:ext uri="{FF2B5EF4-FFF2-40B4-BE49-F238E27FC236}">
                <a16:creationId xmlns:a16="http://schemas.microsoft.com/office/drawing/2014/main" id="{40A03085-993B-2DC8-2D9A-300FE582ED84}"/>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8" name="Text Placeholder 62">
            <a:extLst>
              <a:ext uri="{FF2B5EF4-FFF2-40B4-BE49-F238E27FC236}">
                <a16:creationId xmlns:a16="http://schemas.microsoft.com/office/drawing/2014/main" id="{A6D6E35A-F5B3-2772-CC99-B860FF6288BD}"/>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1" name="Text Placeholder 62">
            <a:extLst>
              <a:ext uri="{FF2B5EF4-FFF2-40B4-BE49-F238E27FC236}">
                <a16:creationId xmlns:a16="http://schemas.microsoft.com/office/drawing/2014/main" id="{709B1C62-9C75-BC6D-F2DB-A4B57BF643A6}"/>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2" name="Text Placeholder 62">
            <a:extLst>
              <a:ext uri="{FF2B5EF4-FFF2-40B4-BE49-F238E27FC236}">
                <a16:creationId xmlns:a16="http://schemas.microsoft.com/office/drawing/2014/main" id="{A57B3825-D921-F482-24B3-B280C1CDAFD5}"/>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4" name="Text Placeholder 62">
            <a:extLst>
              <a:ext uri="{FF2B5EF4-FFF2-40B4-BE49-F238E27FC236}">
                <a16:creationId xmlns:a16="http://schemas.microsoft.com/office/drawing/2014/main" id="{B8F2FAA8-7FC1-4CC2-9951-9F6268D861CF}"/>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5" name="Text Placeholder 62">
            <a:extLst>
              <a:ext uri="{FF2B5EF4-FFF2-40B4-BE49-F238E27FC236}">
                <a16:creationId xmlns:a16="http://schemas.microsoft.com/office/drawing/2014/main" id="{B5207FD8-C11D-A03B-8814-D6823B4F8081}"/>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6" name="Text Placeholder 62">
            <a:extLst>
              <a:ext uri="{FF2B5EF4-FFF2-40B4-BE49-F238E27FC236}">
                <a16:creationId xmlns:a16="http://schemas.microsoft.com/office/drawing/2014/main" id="{E6BF86D4-175D-CC92-E1D9-630C280E412F}"/>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2" name="Text Placeholder 62">
            <a:extLst>
              <a:ext uri="{FF2B5EF4-FFF2-40B4-BE49-F238E27FC236}">
                <a16:creationId xmlns:a16="http://schemas.microsoft.com/office/drawing/2014/main" id="{42F2AF6E-530E-F436-886E-A3DA13A84B1D}"/>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3" name="Text Placeholder 62">
            <a:extLst>
              <a:ext uri="{FF2B5EF4-FFF2-40B4-BE49-F238E27FC236}">
                <a16:creationId xmlns:a16="http://schemas.microsoft.com/office/drawing/2014/main" id="{6F30EE50-2638-15BC-82CB-C7749F39B4F2}"/>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4" name="Text Placeholder 62">
            <a:extLst>
              <a:ext uri="{FF2B5EF4-FFF2-40B4-BE49-F238E27FC236}">
                <a16:creationId xmlns:a16="http://schemas.microsoft.com/office/drawing/2014/main" id="{0ADAAC92-92B6-E652-1942-5AB19BDEF4BF}"/>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5" name="Text Placeholder 62">
            <a:extLst>
              <a:ext uri="{FF2B5EF4-FFF2-40B4-BE49-F238E27FC236}">
                <a16:creationId xmlns:a16="http://schemas.microsoft.com/office/drawing/2014/main" id="{508A8790-6B70-EAA3-7A36-E2C045233848}"/>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6" name="Text Placeholder 62">
            <a:extLst>
              <a:ext uri="{FF2B5EF4-FFF2-40B4-BE49-F238E27FC236}">
                <a16:creationId xmlns:a16="http://schemas.microsoft.com/office/drawing/2014/main" id="{CB33FFC4-2DDD-745C-F776-58DBFBEEA015}"/>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7" name="Text Placeholder 62">
            <a:extLst>
              <a:ext uri="{FF2B5EF4-FFF2-40B4-BE49-F238E27FC236}">
                <a16:creationId xmlns:a16="http://schemas.microsoft.com/office/drawing/2014/main" id="{E1B3E712-47E5-6E2E-A8FD-69E2BF51EF2A}"/>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2" name="Picture Placeholder 104">
            <a:extLst>
              <a:ext uri="{FF2B5EF4-FFF2-40B4-BE49-F238E27FC236}">
                <a16:creationId xmlns:a16="http://schemas.microsoft.com/office/drawing/2014/main" id="{8D7386C2-174E-AEB3-D2E5-4FF63B9D637F}"/>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93" name="Picture Placeholder 109">
            <a:extLst>
              <a:ext uri="{FF2B5EF4-FFF2-40B4-BE49-F238E27FC236}">
                <a16:creationId xmlns:a16="http://schemas.microsoft.com/office/drawing/2014/main" id="{5DBEA33C-EA5F-4450-0438-EDD86CE2AC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2" name="Picture Placeholder 110">
            <a:extLst>
              <a:ext uri="{FF2B5EF4-FFF2-40B4-BE49-F238E27FC236}">
                <a16:creationId xmlns:a16="http://schemas.microsoft.com/office/drawing/2014/main" id="{35D19C3E-747B-7F13-0DAA-E7EA96B63828}"/>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4" name="Picture Placeholder 113">
            <a:extLst>
              <a:ext uri="{FF2B5EF4-FFF2-40B4-BE49-F238E27FC236}">
                <a16:creationId xmlns:a16="http://schemas.microsoft.com/office/drawing/2014/main" id="{87FCE278-C808-5429-ED4B-36E31B6C2650}"/>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6" name="Picture Placeholder 114">
            <a:extLst>
              <a:ext uri="{FF2B5EF4-FFF2-40B4-BE49-F238E27FC236}">
                <a16:creationId xmlns:a16="http://schemas.microsoft.com/office/drawing/2014/main" id="{126E7231-3D4D-9CB5-657A-651DB9940BC9}"/>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7" name="Picture Placeholder 115">
            <a:extLst>
              <a:ext uri="{FF2B5EF4-FFF2-40B4-BE49-F238E27FC236}">
                <a16:creationId xmlns:a16="http://schemas.microsoft.com/office/drawing/2014/main" id="{CC66F2F5-B825-9B47-51D8-0CB717BDE9F9}"/>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8" name="Picture Placeholder 113">
            <a:extLst>
              <a:ext uri="{FF2B5EF4-FFF2-40B4-BE49-F238E27FC236}">
                <a16:creationId xmlns:a16="http://schemas.microsoft.com/office/drawing/2014/main" id="{03AF14B9-55D6-F926-9BAB-28784F99F219}"/>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9" name="Text Placeholder 62">
            <a:extLst>
              <a:ext uri="{FF2B5EF4-FFF2-40B4-BE49-F238E27FC236}">
                <a16:creationId xmlns:a16="http://schemas.microsoft.com/office/drawing/2014/main" id="{72786951-C23C-2828-29AE-6B0622D85DE9}"/>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00D2F131-27C7-C0C6-DDDC-5E43DF8A6599}"/>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123" name="Group 122">
            <a:extLst>
              <a:ext uri="{FF2B5EF4-FFF2-40B4-BE49-F238E27FC236}">
                <a16:creationId xmlns:a16="http://schemas.microsoft.com/office/drawing/2014/main" id="{41512B09-77A3-EE4C-D39D-68EE0016421D}"/>
              </a:ext>
            </a:extLst>
          </p:cNvPr>
          <p:cNvGrpSpPr/>
          <p:nvPr userDrawn="1"/>
        </p:nvGrpSpPr>
        <p:grpSpPr>
          <a:xfrm>
            <a:off x="10754693" y="3310175"/>
            <a:ext cx="496376" cy="231628"/>
            <a:chOff x="10754693" y="1328975"/>
            <a:chExt cx="496376" cy="231628"/>
          </a:xfrm>
        </p:grpSpPr>
        <p:sp>
          <p:nvSpPr>
            <p:cNvPr id="124" name="Isosceles Triangle 123">
              <a:extLst>
                <a:ext uri="{FF2B5EF4-FFF2-40B4-BE49-F238E27FC236}">
                  <a16:creationId xmlns:a16="http://schemas.microsoft.com/office/drawing/2014/main" id="{27B75F78-FBAA-7578-88F9-96AACBF94DB7}"/>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125" name="Isosceles Triangle 124">
              <a:extLst>
                <a:ext uri="{FF2B5EF4-FFF2-40B4-BE49-F238E27FC236}">
                  <a16:creationId xmlns:a16="http://schemas.microsoft.com/office/drawing/2014/main" id="{1E3A4715-E6C1-6EA7-3563-305765A82DF5}"/>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126" name="Picture Placeholder 113">
            <a:extLst>
              <a:ext uri="{FF2B5EF4-FFF2-40B4-BE49-F238E27FC236}">
                <a16:creationId xmlns:a16="http://schemas.microsoft.com/office/drawing/2014/main" id="{08E54EBD-30B9-D86E-D71A-526E27D0388B}"/>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27" name="Text Placeholder 62">
            <a:extLst>
              <a:ext uri="{FF2B5EF4-FFF2-40B4-BE49-F238E27FC236}">
                <a16:creationId xmlns:a16="http://schemas.microsoft.com/office/drawing/2014/main" id="{70B86B54-13B6-3B09-ADB9-E48F5654938C}"/>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8" name="Text Placeholder 62">
            <a:extLst>
              <a:ext uri="{FF2B5EF4-FFF2-40B4-BE49-F238E27FC236}">
                <a16:creationId xmlns:a16="http://schemas.microsoft.com/office/drawing/2014/main" id="{ED8008AE-F7E3-46CC-3A01-FD4DE7425E85}"/>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129" name="Picture Placeholder 113">
            <a:extLst>
              <a:ext uri="{FF2B5EF4-FFF2-40B4-BE49-F238E27FC236}">
                <a16:creationId xmlns:a16="http://schemas.microsoft.com/office/drawing/2014/main" id="{1CA228BC-97B8-1291-8D8D-3BBA7CB9DB6A}"/>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30" name="Text Placeholder 62">
            <a:extLst>
              <a:ext uri="{FF2B5EF4-FFF2-40B4-BE49-F238E27FC236}">
                <a16:creationId xmlns:a16="http://schemas.microsoft.com/office/drawing/2014/main" id="{EF25EF0E-12EE-7682-C8FE-7C07C6FE035E}"/>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31" name="Text Placeholder 62">
            <a:extLst>
              <a:ext uri="{FF2B5EF4-FFF2-40B4-BE49-F238E27FC236}">
                <a16:creationId xmlns:a16="http://schemas.microsoft.com/office/drawing/2014/main" id="{019EBF99-D5B8-5D0D-8701-CF194508988A}"/>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132" name="Picture 131">
            <a:extLst>
              <a:ext uri="{FF2B5EF4-FFF2-40B4-BE49-F238E27FC236}">
                <a16:creationId xmlns:a16="http://schemas.microsoft.com/office/drawing/2014/main" id="{A3EDE38F-320D-CB1F-DAD6-7E769C251AE4}"/>
              </a:ext>
            </a:extLst>
          </p:cNvPr>
          <p:cNvPicPr>
            <a:picLocks noChangeAspect="1"/>
          </p:cNvPicPr>
          <p:nvPr userDrawn="1"/>
        </p:nvPicPr>
        <p:blipFill>
          <a:blip r:embed="rId4"/>
          <a:stretch>
            <a:fillRect/>
          </a:stretch>
        </p:blipFill>
        <p:spPr>
          <a:xfrm>
            <a:off x="10381035" y="5239290"/>
            <a:ext cx="1243692" cy="1249788"/>
          </a:xfrm>
          <a:prstGeom prst="rect">
            <a:avLst/>
          </a:prstGeom>
        </p:spPr>
      </p:pic>
      <p:sp>
        <p:nvSpPr>
          <p:cNvPr id="133" name="Picture Placeholder 116">
            <a:extLst>
              <a:ext uri="{FF2B5EF4-FFF2-40B4-BE49-F238E27FC236}">
                <a16:creationId xmlns:a16="http://schemas.microsoft.com/office/drawing/2014/main" id="{D08951A8-B92E-847D-D495-C9DC816B5AC5}"/>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34" name="Picture Placeholder 117">
            <a:extLst>
              <a:ext uri="{FF2B5EF4-FFF2-40B4-BE49-F238E27FC236}">
                <a16:creationId xmlns:a16="http://schemas.microsoft.com/office/drawing/2014/main" id="{84D7DF12-4D2D-35D7-DB86-50FFB4966F1A}"/>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4" name="Freeform 16">
            <a:extLst>
              <a:ext uri="{FF2B5EF4-FFF2-40B4-BE49-F238E27FC236}">
                <a16:creationId xmlns:a16="http://schemas.microsoft.com/office/drawing/2014/main" id="{52D0DAB2-32F3-722B-C82B-5840870E031C}"/>
              </a:ext>
            </a:extLst>
          </p:cNvPr>
          <p:cNvSpPr>
            <a:spLocks/>
          </p:cNvSpPr>
          <p:nvPr userDrawn="1"/>
        </p:nvSpPr>
        <p:spPr bwMode="auto">
          <a:xfrm>
            <a:off x="7392908"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5" name="Freeform 9">
            <a:extLst>
              <a:ext uri="{FF2B5EF4-FFF2-40B4-BE49-F238E27FC236}">
                <a16:creationId xmlns:a16="http://schemas.microsoft.com/office/drawing/2014/main" id="{8A813BF0-5D25-80D4-CB46-DB1045454E57}"/>
              </a:ext>
            </a:extLst>
          </p:cNvPr>
          <p:cNvSpPr>
            <a:spLocks noEditPoints="1"/>
          </p:cNvSpPr>
          <p:nvPr userDrawn="1"/>
        </p:nvSpPr>
        <p:spPr bwMode="auto">
          <a:xfrm>
            <a:off x="7392909"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8" name="Freeform 9">
            <a:extLst>
              <a:ext uri="{FF2B5EF4-FFF2-40B4-BE49-F238E27FC236}">
                <a16:creationId xmlns:a16="http://schemas.microsoft.com/office/drawing/2014/main" id="{1F195395-4CCC-F2AD-A192-5ED92C782E1C}"/>
              </a:ext>
            </a:extLst>
          </p:cNvPr>
          <p:cNvSpPr>
            <a:spLocks noEditPoints="1"/>
          </p:cNvSpPr>
          <p:nvPr userDrawn="1"/>
        </p:nvSpPr>
        <p:spPr bwMode="auto">
          <a:xfrm>
            <a:off x="7392909"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19" name="Text Placeholder 62">
            <a:extLst>
              <a:ext uri="{FF2B5EF4-FFF2-40B4-BE49-F238E27FC236}">
                <a16:creationId xmlns:a16="http://schemas.microsoft.com/office/drawing/2014/main" id="{613FE7DC-44B6-8204-4AFB-1A66587C9AF7}"/>
              </a:ext>
            </a:extLst>
          </p:cNvPr>
          <p:cNvSpPr>
            <a:spLocks noGrp="1"/>
          </p:cNvSpPr>
          <p:nvPr>
            <p:ph type="body" sz="quarter" idx="64" hasCustomPrompt="1"/>
          </p:nvPr>
        </p:nvSpPr>
        <p:spPr>
          <a:xfrm>
            <a:off x="7475451"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2" name="Text Placeholder 62">
            <a:extLst>
              <a:ext uri="{FF2B5EF4-FFF2-40B4-BE49-F238E27FC236}">
                <a16:creationId xmlns:a16="http://schemas.microsoft.com/office/drawing/2014/main" id="{505F1367-FF40-4910-D9D9-29AE71A616BF}"/>
              </a:ext>
            </a:extLst>
          </p:cNvPr>
          <p:cNvSpPr>
            <a:spLocks noGrp="1"/>
          </p:cNvSpPr>
          <p:nvPr>
            <p:ph type="body" sz="quarter" idx="65" hasCustomPrompt="1"/>
          </p:nvPr>
        </p:nvSpPr>
        <p:spPr>
          <a:xfrm>
            <a:off x="7475451"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23" name="Picture Placeholder 110">
            <a:extLst>
              <a:ext uri="{FF2B5EF4-FFF2-40B4-BE49-F238E27FC236}">
                <a16:creationId xmlns:a16="http://schemas.microsoft.com/office/drawing/2014/main" id="{1E87FA67-9231-0AF2-5955-DDA7898BE174}"/>
              </a:ext>
            </a:extLst>
          </p:cNvPr>
          <p:cNvSpPr>
            <a:spLocks noGrp="1"/>
          </p:cNvSpPr>
          <p:nvPr>
            <p:ph type="pic" sz="quarter" idx="66" hasCustomPrompt="1"/>
          </p:nvPr>
        </p:nvSpPr>
        <p:spPr>
          <a:xfrm>
            <a:off x="8003200"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Tree>
    <p:extLst>
      <p:ext uri="{BB962C8B-B14F-4D97-AF65-F5344CB8AC3E}">
        <p14:creationId xmlns:p14="http://schemas.microsoft.com/office/powerpoint/2010/main" val="447857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Lst>
          </p:cNvPr>
          <p:cNvSpPr/>
          <p:nvPr userDrawn="1"/>
        </p:nvSpPr>
        <p:spPr bwMode="auto">
          <a:xfrm>
            <a:off x="3452312"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6345029"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57197"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57200"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41" name="Freeform 16">
            <a:extLst>
              <a:ext uri="{FF2B5EF4-FFF2-40B4-BE49-F238E27FC236}">
                <a16:creationId xmlns:a16="http://schemas.microsoft.com/office/drawing/2014/main" id="{7B5FFAAA-FFEE-AAFC-26F1-1D1E3900EE26}"/>
              </a:ext>
            </a:extLst>
          </p:cNvPr>
          <p:cNvSpPr>
            <a:spLocks/>
          </p:cNvSpPr>
          <p:nvPr userDrawn="1"/>
        </p:nvSpPr>
        <p:spPr bwMode="auto">
          <a:xfrm flipH="1">
            <a:off x="464343" y="2516310"/>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628572"/>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3508362"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6401079"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13" name="TextBox 112">
            <a:extLst>
              <a:ext uri="{FF2B5EF4-FFF2-40B4-BE49-F238E27FC236}">
                <a16:creationId xmlns:a16="http://schemas.microsoft.com/office/drawing/2014/main" id="{68E9A86B-42C4-0E76-6F6C-F3E7D56F1D77}"/>
              </a:ext>
            </a:extLst>
          </p:cNvPr>
          <p:cNvSpPr txBox="1"/>
          <p:nvPr userDrawn="1"/>
        </p:nvSpPr>
        <p:spPr>
          <a:xfrm>
            <a:off x="9293797"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14" name="Freeform 16">
            <a:extLst>
              <a:ext uri="{FF2B5EF4-FFF2-40B4-BE49-F238E27FC236}">
                <a16:creationId xmlns:a16="http://schemas.microsoft.com/office/drawing/2014/main" id="{0B4A893C-BFF1-3852-8B99-E65F59A17B90}"/>
              </a:ext>
            </a:extLst>
          </p:cNvPr>
          <p:cNvSpPr>
            <a:spLocks/>
          </p:cNvSpPr>
          <p:nvPr userDrawn="1"/>
        </p:nvSpPr>
        <p:spPr bwMode="auto">
          <a:xfrm flipH="1">
            <a:off x="464343" y="3358929"/>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57197" y="3471191"/>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16" name="Freeform 16">
            <a:extLst>
              <a:ext uri="{FF2B5EF4-FFF2-40B4-BE49-F238E27FC236}">
                <a16:creationId xmlns:a16="http://schemas.microsoft.com/office/drawing/2014/main" id="{81E34E64-E483-10BA-880A-93696F5C4CCB}"/>
              </a:ext>
            </a:extLst>
          </p:cNvPr>
          <p:cNvSpPr>
            <a:spLocks/>
          </p:cNvSpPr>
          <p:nvPr userDrawn="1"/>
        </p:nvSpPr>
        <p:spPr bwMode="auto">
          <a:xfrm flipH="1">
            <a:off x="464343" y="420154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7" name="Text Placeholder 37">
            <a:extLst>
              <a:ext uri="{FF2B5EF4-FFF2-40B4-BE49-F238E27FC236}">
                <a16:creationId xmlns:a16="http://schemas.microsoft.com/office/drawing/2014/main" id="{766B6E75-D4AC-BB3A-6DA8-656B959B31C2}"/>
              </a:ext>
            </a:extLst>
          </p:cNvPr>
          <p:cNvSpPr>
            <a:spLocks noGrp="1"/>
          </p:cNvSpPr>
          <p:nvPr>
            <p:ph type="body" sz="quarter" idx="84" hasCustomPrompt="1"/>
          </p:nvPr>
        </p:nvSpPr>
        <p:spPr>
          <a:xfrm>
            <a:off x="457197" y="431381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18" name="Freeform 16">
            <a:extLst>
              <a:ext uri="{FF2B5EF4-FFF2-40B4-BE49-F238E27FC236}">
                <a16:creationId xmlns:a16="http://schemas.microsoft.com/office/drawing/2014/main" id="{5167631F-1812-8A8E-CB98-87305E74FB0F}"/>
              </a:ext>
            </a:extLst>
          </p:cNvPr>
          <p:cNvSpPr>
            <a:spLocks/>
          </p:cNvSpPr>
          <p:nvPr userDrawn="1"/>
        </p:nvSpPr>
        <p:spPr bwMode="auto">
          <a:xfrm flipH="1">
            <a:off x="464343" y="504416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9" name="Text Placeholder 37">
            <a:extLst>
              <a:ext uri="{FF2B5EF4-FFF2-40B4-BE49-F238E27FC236}">
                <a16:creationId xmlns:a16="http://schemas.microsoft.com/office/drawing/2014/main" id="{4990F7D4-597D-662E-92DF-B806166BA5B9}"/>
              </a:ext>
            </a:extLst>
          </p:cNvPr>
          <p:cNvSpPr>
            <a:spLocks noGrp="1"/>
          </p:cNvSpPr>
          <p:nvPr>
            <p:ph type="body" sz="quarter" idx="85" hasCustomPrompt="1"/>
          </p:nvPr>
        </p:nvSpPr>
        <p:spPr>
          <a:xfrm>
            <a:off x="457197" y="515643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
        <p:nvSpPr>
          <p:cNvPr id="125" name="Freeform 16">
            <a:extLst>
              <a:ext uri="{FF2B5EF4-FFF2-40B4-BE49-F238E27FC236}">
                <a16:creationId xmlns:a16="http://schemas.microsoft.com/office/drawing/2014/main" id="{EF3DA5C0-51C2-9C90-9EDC-3205E458D87E}"/>
              </a:ext>
            </a:extLst>
          </p:cNvPr>
          <p:cNvSpPr>
            <a:spLocks/>
          </p:cNvSpPr>
          <p:nvPr userDrawn="1"/>
        </p:nvSpPr>
        <p:spPr bwMode="auto">
          <a:xfrm flipH="1">
            <a:off x="334991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6" name="Rectangle: Rounded Corners 125">
            <a:extLst>
              <a:ext uri="{FF2B5EF4-FFF2-40B4-BE49-F238E27FC236}">
                <a16:creationId xmlns:a16="http://schemas.microsoft.com/office/drawing/2014/main" id="{6B350FD7-46B6-FD5A-2FA3-6EEAF89E7647}"/>
              </a:ext>
            </a:extLst>
          </p:cNvPr>
          <p:cNvSpPr>
            <a:spLocks/>
          </p:cNvSpPr>
          <p:nvPr userDrawn="1"/>
        </p:nvSpPr>
        <p:spPr bwMode="auto">
          <a:xfrm>
            <a:off x="334991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7" name="Text Placeholder 37">
            <a:extLst>
              <a:ext uri="{FF2B5EF4-FFF2-40B4-BE49-F238E27FC236}">
                <a16:creationId xmlns:a16="http://schemas.microsoft.com/office/drawing/2014/main" id="{3A02F25A-D8B7-DB17-0EC2-392477F09B52}"/>
              </a:ext>
            </a:extLst>
          </p:cNvPr>
          <p:cNvSpPr>
            <a:spLocks noGrp="1"/>
          </p:cNvSpPr>
          <p:nvPr>
            <p:ph type="body" sz="quarter" idx="86" hasCustomPrompt="1"/>
          </p:nvPr>
        </p:nvSpPr>
        <p:spPr>
          <a:xfrm>
            <a:off x="3349912"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128" name="Freeform 16">
            <a:extLst>
              <a:ext uri="{FF2B5EF4-FFF2-40B4-BE49-F238E27FC236}">
                <a16:creationId xmlns:a16="http://schemas.microsoft.com/office/drawing/2014/main" id="{E76A5EDD-0848-D729-31F5-07F55F917445}"/>
              </a:ext>
            </a:extLst>
          </p:cNvPr>
          <p:cNvSpPr>
            <a:spLocks/>
          </p:cNvSpPr>
          <p:nvPr userDrawn="1"/>
        </p:nvSpPr>
        <p:spPr bwMode="auto">
          <a:xfrm flipH="1">
            <a:off x="3357058" y="2516310"/>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9" name="Text Placeholder 37">
            <a:extLst>
              <a:ext uri="{FF2B5EF4-FFF2-40B4-BE49-F238E27FC236}">
                <a16:creationId xmlns:a16="http://schemas.microsoft.com/office/drawing/2014/main" id="{C2092158-366B-9CEF-9A3D-4944679DA5D1}"/>
              </a:ext>
            </a:extLst>
          </p:cNvPr>
          <p:cNvSpPr>
            <a:spLocks noGrp="1"/>
          </p:cNvSpPr>
          <p:nvPr>
            <p:ph type="body" sz="quarter" idx="87" hasCustomPrompt="1"/>
          </p:nvPr>
        </p:nvSpPr>
        <p:spPr>
          <a:xfrm>
            <a:off x="3349912" y="2628572"/>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130" name="Group 129">
            <a:extLst>
              <a:ext uri="{FF2B5EF4-FFF2-40B4-BE49-F238E27FC236}">
                <a16:creationId xmlns:a16="http://schemas.microsoft.com/office/drawing/2014/main" id="{BCBB32FE-A8BB-D078-AEC8-108EC7F890FE}"/>
              </a:ext>
            </a:extLst>
          </p:cNvPr>
          <p:cNvGrpSpPr/>
          <p:nvPr userDrawn="1"/>
        </p:nvGrpSpPr>
        <p:grpSpPr>
          <a:xfrm rot="5400000">
            <a:off x="5572895" y="5815636"/>
            <a:ext cx="57946" cy="237782"/>
            <a:chOff x="2401028" y="5405578"/>
            <a:chExt cx="85026" cy="348901"/>
          </a:xfrm>
        </p:grpSpPr>
        <p:sp>
          <p:nvSpPr>
            <p:cNvPr id="131" name="Oval 130">
              <a:extLst>
                <a:ext uri="{FF2B5EF4-FFF2-40B4-BE49-F238E27FC236}">
                  <a16:creationId xmlns:a16="http://schemas.microsoft.com/office/drawing/2014/main" id="{09A6AAE0-C79F-BB0A-8CAC-56D1FE4C6A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1B2C0592-A88C-164F-2807-CDC20F1FFA9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3" name="Freeform 16">
            <a:extLst>
              <a:ext uri="{FF2B5EF4-FFF2-40B4-BE49-F238E27FC236}">
                <a16:creationId xmlns:a16="http://schemas.microsoft.com/office/drawing/2014/main" id="{D2EF5882-3879-C5D2-0B6A-18D1194C59E0}"/>
              </a:ext>
            </a:extLst>
          </p:cNvPr>
          <p:cNvSpPr>
            <a:spLocks/>
          </p:cNvSpPr>
          <p:nvPr userDrawn="1"/>
        </p:nvSpPr>
        <p:spPr bwMode="auto">
          <a:xfrm flipH="1">
            <a:off x="3357058" y="3358929"/>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4" name="Text Placeholder 37">
            <a:extLst>
              <a:ext uri="{FF2B5EF4-FFF2-40B4-BE49-F238E27FC236}">
                <a16:creationId xmlns:a16="http://schemas.microsoft.com/office/drawing/2014/main" id="{C287BF0A-DBB9-2E9D-2CA4-BF8D881A85AF}"/>
              </a:ext>
            </a:extLst>
          </p:cNvPr>
          <p:cNvSpPr>
            <a:spLocks noGrp="1"/>
          </p:cNvSpPr>
          <p:nvPr>
            <p:ph type="body" sz="quarter" idx="88" hasCustomPrompt="1"/>
          </p:nvPr>
        </p:nvSpPr>
        <p:spPr>
          <a:xfrm>
            <a:off x="3349912" y="3471191"/>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35" name="Freeform 16">
            <a:extLst>
              <a:ext uri="{FF2B5EF4-FFF2-40B4-BE49-F238E27FC236}">
                <a16:creationId xmlns:a16="http://schemas.microsoft.com/office/drawing/2014/main" id="{02F41F2E-B729-BF93-F443-99ED3BA03EC5}"/>
              </a:ext>
            </a:extLst>
          </p:cNvPr>
          <p:cNvSpPr>
            <a:spLocks/>
          </p:cNvSpPr>
          <p:nvPr userDrawn="1"/>
        </p:nvSpPr>
        <p:spPr bwMode="auto">
          <a:xfrm flipH="1">
            <a:off x="3357058" y="420154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6" name="Text Placeholder 37">
            <a:extLst>
              <a:ext uri="{FF2B5EF4-FFF2-40B4-BE49-F238E27FC236}">
                <a16:creationId xmlns:a16="http://schemas.microsoft.com/office/drawing/2014/main" id="{CD03E39E-1E7B-0B3F-28FD-0A9A40075147}"/>
              </a:ext>
            </a:extLst>
          </p:cNvPr>
          <p:cNvSpPr>
            <a:spLocks noGrp="1"/>
          </p:cNvSpPr>
          <p:nvPr>
            <p:ph type="body" sz="quarter" idx="89" hasCustomPrompt="1"/>
          </p:nvPr>
        </p:nvSpPr>
        <p:spPr>
          <a:xfrm>
            <a:off x="3349912" y="431381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37" name="Freeform 16">
            <a:extLst>
              <a:ext uri="{FF2B5EF4-FFF2-40B4-BE49-F238E27FC236}">
                <a16:creationId xmlns:a16="http://schemas.microsoft.com/office/drawing/2014/main" id="{64BF983F-8056-8F44-F18A-43527BBEBD9F}"/>
              </a:ext>
            </a:extLst>
          </p:cNvPr>
          <p:cNvSpPr>
            <a:spLocks/>
          </p:cNvSpPr>
          <p:nvPr userDrawn="1"/>
        </p:nvSpPr>
        <p:spPr bwMode="auto">
          <a:xfrm flipH="1">
            <a:off x="3357058" y="504416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38" name="Text Placeholder 37">
            <a:extLst>
              <a:ext uri="{FF2B5EF4-FFF2-40B4-BE49-F238E27FC236}">
                <a16:creationId xmlns:a16="http://schemas.microsoft.com/office/drawing/2014/main" id="{51B3BEDF-85B1-73B9-67DA-5F9CD0610BA5}"/>
              </a:ext>
            </a:extLst>
          </p:cNvPr>
          <p:cNvSpPr>
            <a:spLocks noGrp="1"/>
          </p:cNvSpPr>
          <p:nvPr>
            <p:ph type="body" sz="quarter" idx="90" hasCustomPrompt="1"/>
          </p:nvPr>
        </p:nvSpPr>
        <p:spPr>
          <a:xfrm>
            <a:off x="3349912" y="515643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39" name="Freeform 16">
            <a:extLst>
              <a:ext uri="{FF2B5EF4-FFF2-40B4-BE49-F238E27FC236}">
                <a16:creationId xmlns:a16="http://schemas.microsoft.com/office/drawing/2014/main" id="{A0639708-24FA-A10C-4CC9-5BCCD8272AA7}"/>
              </a:ext>
            </a:extLst>
          </p:cNvPr>
          <p:cNvSpPr>
            <a:spLocks/>
          </p:cNvSpPr>
          <p:nvPr userDrawn="1"/>
        </p:nvSpPr>
        <p:spPr bwMode="auto">
          <a:xfrm flipH="1">
            <a:off x="624263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0" name="Rectangle: Rounded Corners 139">
            <a:extLst>
              <a:ext uri="{FF2B5EF4-FFF2-40B4-BE49-F238E27FC236}">
                <a16:creationId xmlns:a16="http://schemas.microsoft.com/office/drawing/2014/main" id="{00E50506-0341-B6FD-E4E3-C1607F698D78}"/>
              </a:ext>
            </a:extLst>
          </p:cNvPr>
          <p:cNvSpPr>
            <a:spLocks/>
          </p:cNvSpPr>
          <p:nvPr userDrawn="1"/>
        </p:nvSpPr>
        <p:spPr bwMode="auto">
          <a:xfrm>
            <a:off x="624263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1" name="Text Placeholder 37">
            <a:extLst>
              <a:ext uri="{FF2B5EF4-FFF2-40B4-BE49-F238E27FC236}">
                <a16:creationId xmlns:a16="http://schemas.microsoft.com/office/drawing/2014/main" id="{B6AC8C51-E40C-6E6A-11DF-E1A86BAEC682}"/>
              </a:ext>
            </a:extLst>
          </p:cNvPr>
          <p:cNvSpPr>
            <a:spLocks noGrp="1"/>
          </p:cNvSpPr>
          <p:nvPr>
            <p:ph type="body" sz="quarter" idx="91" hasCustomPrompt="1"/>
          </p:nvPr>
        </p:nvSpPr>
        <p:spPr>
          <a:xfrm>
            <a:off x="6242632"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142" name="Freeform 16">
            <a:extLst>
              <a:ext uri="{FF2B5EF4-FFF2-40B4-BE49-F238E27FC236}">
                <a16:creationId xmlns:a16="http://schemas.microsoft.com/office/drawing/2014/main" id="{5719766A-01F3-FDB1-5BFD-67742A5BB350}"/>
              </a:ext>
            </a:extLst>
          </p:cNvPr>
          <p:cNvSpPr>
            <a:spLocks/>
          </p:cNvSpPr>
          <p:nvPr userDrawn="1"/>
        </p:nvSpPr>
        <p:spPr bwMode="auto">
          <a:xfrm flipH="1">
            <a:off x="6249778" y="2516310"/>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3" name="Text Placeholder 37">
            <a:extLst>
              <a:ext uri="{FF2B5EF4-FFF2-40B4-BE49-F238E27FC236}">
                <a16:creationId xmlns:a16="http://schemas.microsoft.com/office/drawing/2014/main" id="{F940F265-1931-2906-9E7B-446DF423203B}"/>
              </a:ext>
            </a:extLst>
          </p:cNvPr>
          <p:cNvSpPr>
            <a:spLocks noGrp="1"/>
          </p:cNvSpPr>
          <p:nvPr>
            <p:ph type="body" sz="quarter" idx="92" hasCustomPrompt="1"/>
          </p:nvPr>
        </p:nvSpPr>
        <p:spPr>
          <a:xfrm>
            <a:off x="6242632" y="2628572"/>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144" name="Group 143">
            <a:extLst>
              <a:ext uri="{FF2B5EF4-FFF2-40B4-BE49-F238E27FC236}">
                <a16:creationId xmlns:a16="http://schemas.microsoft.com/office/drawing/2014/main" id="{25090726-94DC-A5C5-6FB6-87862A2B6CA8}"/>
              </a:ext>
            </a:extLst>
          </p:cNvPr>
          <p:cNvGrpSpPr/>
          <p:nvPr userDrawn="1"/>
        </p:nvGrpSpPr>
        <p:grpSpPr>
          <a:xfrm rot="5400000">
            <a:off x="8465615" y="5815636"/>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47" name="Freeform 16">
            <a:extLst>
              <a:ext uri="{FF2B5EF4-FFF2-40B4-BE49-F238E27FC236}">
                <a16:creationId xmlns:a16="http://schemas.microsoft.com/office/drawing/2014/main" id="{C039BFD8-820C-8966-1AEC-02593E664B00}"/>
              </a:ext>
            </a:extLst>
          </p:cNvPr>
          <p:cNvSpPr>
            <a:spLocks/>
          </p:cNvSpPr>
          <p:nvPr userDrawn="1"/>
        </p:nvSpPr>
        <p:spPr bwMode="auto">
          <a:xfrm flipH="1">
            <a:off x="6249778" y="3358929"/>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8" name="Text Placeholder 37">
            <a:extLst>
              <a:ext uri="{FF2B5EF4-FFF2-40B4-BE49-F238E27FC236}">
                <a16:creationId xmlns:a16="http://schemas.microsoft.com/office/drawing/2014/main" id="{A64FA802-A646-750D-5DC5-3B9A7FE134E9}"/>
              </a:ext>
            </a:extLst>
          </p:cNvPr>
          <p:cNvSpPr>
            <a:spLocks noGrp="1"/>
          </p:cNvSpPr>
          <p:nvPr>
            <p:ph type="body" sz="quarter" idx="93" hasCustomPrompt="1"/>
          </p:nvPr>
        </p:nvSpPr>
        <p:spPr>
          <a:xfrm>
            <a:off x="6242632" y="3471191"/>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49" name="Freeform 16">
            <a:extLst>
              <a:ext uri="{FF2B5EF4-FFF2-40B4-BE49-F238E27FC236}">
                <a16:creationId xmlns:a16="http://schemas.microsoft.com/office/drawing/2014/main" id="{24982FCC-C9D0-B811-9A02-81BD6A867626}"/>
              </a:ext>
            </a:extLst>
          </p:cNvPr>
          <p:cNvSpPr>
            <a:spLocks/>
          </p:cNvSpPr>
          <p:nvPr userDrawn="1"/>
        </p:nvSpPr>
        <p:spPr bwMode="auto">
          <a:xfrm flipH="1">
            <a:off x="6249778" y="420154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0" name="Text Placeholder 37">
            <a:extLst>
              <a:ext uri="{FF2B5EF4-FFF2-40B4-BE49-F238E27FC236}">
                <a16:creationId xmlns:a16="http://schemas.microsoft.com/office/drawing/2014/main" id="{4699D93C-A58D-844A-8E0D-03630896E2B5}"/>
              </a:ext>
            </a:extLst>
          </p:cNvPr>
          <p:cNvSpPr>
            <a:spLocks noGrp="1"/>
          </p:cNvSpPr>
          <p:nvPr>
            <p:ph type="body" sz="quarter" idx="94" hasCustomPrompt="1"/>
          </p:nvPr>
        </p:nvSpPr>
        <p:spPr>
          <a:xfrm>
            <a:off x="6242632" y="431381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51" name="Freeform 16">
            <a:extLst>
              <a:ext uri="{FF2B5EF4-FFF2-40B4-BE49-F238E27FC236}">
                <a16:creationId xmlns:a16="http://schemas.microsoft.com/office/drawing/2014/main" id="{6ADA089A-7BF4-6F85-4789-441F91DE672F}"/>
              </a:ext>
            </a:extLst>
          </p:cNvPr>
          <p:cNvSpPr>
            <a:spLocks/>
          </p:cNvSpPr>
          <p:nvPr userDrawn="1"/>
        </p:nvSpPr>
        <p:spPr bwMode="auto">
          <a:xfrm flipH="1">
            <a:off x="6249778" y="5044168"/>
            <a:ext cx="2585148"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2" name="Text Placeholder 37">
            <a:extLst>
              <a:ext uri="{FF2B5EF4-FFF2-40B4-BE49-F238E27FC236}">
                <a16:creationId xmlns:a16="http://schemas.microsoft.com/office/drawing/2014/main" id="{7A06FAB9-74E1-AFAC-368B-463B17C6B2D3}"/>
              </a:ext>
            </a:extLst>
          </p:cNvPr>
          <p:cNvSpPr>
            <a:spLocks noGrp="1"/>
          </p:cNvSpPr>
          <p:nvPr>
            <p:ph type="body" sz="quarter" idx="95" hasCustomPrompt="1"/>
          </p:nvPr>
        </p:nvSpPr>
        <p:spPr>
          <a:xfrm>
            <a:off x="6242632" y="5156430"/>
            <a:ext cx="25994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53" name="Freeform 16">
            <a:extLst>
              <a:ext uri="{FF2B5EF4-FFF2-40B4-BE49-F238E27FC236}">
                <a16:creationId xmlns:a16="http://schemas.microsoft.com/office/drawing/2014/main" id="{9D05837F-CA7C-E1A3-3D5B-E9BC3B167E29}"/>
              </a:ext>
            </a:extLst>
          </p:cNvPr>
          <p:cNvSpPr>
            <a:spLocks/>
          </p:cNvSpPr>
          <p:nvPr userDrawn="1"/>
        </p:nvSpPr>
        <p:spPr bwMode="auto">
          <a:xfrm flipH="1">
            <a:off x="9135353"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4" name="Rectangle: Rounded Corners 153">
            <a:extLst>
              <a:ext uri="{FF2B5EF4-FFF2-40B4-BE49-F238E27FC236}">
                <a16:creationId xmlns:a16="http://schemas.microsoft.com/office/drawing/2014/main" id="{23EA24C1-E86F-D019-0923-0554A8B06706}"/>
              </a:ext>
            </a:extLst>
          </p:cNvPr>
          <p:cNvSpPr>
            <a:spLocks/>
          </p:cNvSpPr>
          <p:nvPr userDrawn="1"/>
        </p:nvSpPr>
        <p:spPr bwMode="auto">
          <a:xfrm>
            <a:off x="9135356"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55" name="Text Placeholder 37">
            <a:extLst>
              <a:ext uri="{FF2B5EF4-FFF2-40B4-BE49-F238E27FC236}">
                <a16:creationId xmlns:a16="http://schemas.microsoft.com/office/drawing/2014/main" id="{73BA7BD7-A2C1-D72F-A2BE-BC08AC9C0D21}"/>
              </a:ext>
            </a:extLst>
          </p:cNvPr>
          <p:cNvSpPr>
            <a:spLocks noGrp="1"/>
          </p:cNvSpPr>
          <p:nvPr>
            <p:ph type="body" sz="quarter" idx="96" hasCustomPrompt="1"/>
          </p:nvPr>
        </p:nvSpPr>
        <p:spPr>
          <a:xfrm>
            <a:off x="9135353" y="2125970"/>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grpSp>
        <p:nvGrpSpPr>
          <p:cNvPr id="158" name="Group 157">
            <a:extLst>
              <a:ext uri="{FF2B5EF4-FFF2-40B4-BE49-F238E27FC236}">
                <a16:creationId xmlns:a16="http://schemas.microsoft.com/office/drawing/2014/main" id="{9133DE3E-FB8C-98AF-DF41-465B9736F9C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912583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1878252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3955991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27256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2781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3030095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76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797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93156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571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ject Initiatives Slide">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AB10718-E7E3-E6B3-5C0F-25B19F718AFB}"/>
              </a:ext>
              <a:ext uri="{C183D7F6-B498-43B3-948B-1728B52AA6E4}">
                <adec:decorative xmlns:adec="http://schemas.microsoft.com/office/drawing/2017/decorative" val="1"/>
              </a:ext>
            </a:extLst>
          </p:cNvPr>
          <p:cNvSpPr/>
          <p:nvPr userDrawn="1"/>
        </p:nvSpPr>
        <p:spPr>
          <a:xfrm>
            <a:off x="9592275" y="226567"/>
            <a:ext cx="2142525" cy="542925"/>
          </a:xfrm>
          <a:prstGeom prst="roundRect">
            <a:avLst>
              <a:gd name="adj" fmla="val 13228"/>
            </a:avLst>
          </a:prstGeom>
          <a:gradFill>
            <a:gsLst>
              <a:gs pos="0">
                <a:schemeClr val="bg1"/>
              </a:gs>
              <a:gs pos="100000">
                <a:schemeClr val="bg2"/>
              </a:gs>
            </a:gsLst>
            <a:lin ang="2700000" scaled="0"/>
          </a:gradFill>
          <a:ln w="9525">
            <a:noFill/>
            <a:round/>
            <a:headEnd/>
            <a:tailEnd/>
          </a:ln>
          <a:effectLst>
            <a:outerShdw blurRad="50800" dist="38100" dir="5400000" sx="98000" sy="98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1200"/>
          </a:p>
        </p:txBody>
      </p:sp>
      <p:sp>
        <p:nvSpPr>
          <p:cNvPr id="42" name="Rectangle: Rounded Corners 41">
            <a:extLst>
              <a:ext uri="{FF2B5EF4-FFF2-40B4-BE49-F238E27FC236}">
                <a16:creationId xmlns:a16="http://schemas.microsoft.com/office/drawing/2014/main" id="{C971DF7F-E2D0-9EC1-3923-6237B00D6477}"/>
              </a:ext>
              <a:ext uri="{C183D7F6-B498-43B3-948B-1728B52AA6E4}">
                <adec:decorative xmlns:adec="http://schemas.microsoft.com/office/drawing/2017/decorative" val="1"/>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 name="Freeform 16">
            <a:extLst>
              <a:ext uri="{FF2B5EF4-FFF2-40B4-BE49-F238E27FC236}">
                <a16:creationId xmlns:a16="http://schemas.microsoft.com/office/drawing/2014/main" id="{AA850352-92C9-3271-55EC-045DF2433103}"/>
              </a:ext>
              <a:ext uri="{C183D7F6-B498-43B3-948B-1728B52AA6E4}">
                <adec:decorative xmlns:adec="http://schemas.microsoft.com/office/drawing/2017/decorative" val="1"/>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 uri="{C183D7F6-B498-43B3-948B-1728B52AA6E4}">
                <adec:decorative xmlns:adec="http://schemas.microsoft.com/office/drawing/2017/decorative" val="1"/>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1" name="Freeform 16">
            <a:extLst>
              <a:ext uri="{FF2B5EF4-FFF2-40B4-BE49-F238E27FC236}">
                <a16:creationId xmlns:a16="http://schemas.microsoft.com/office/drawing/2014/main" id="{47C5390D-274C-0402-0D56-E4A7EF4F7114}"/>
              </a:ext>
              <a:ext uri="{C183D7F6-B498-43B3-948B-1728B52AA6E4}">
                <adec:decorative xmlns:adec="http://schemas.microsoft.com/office/drawing/2017/decorative" val="1"/>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 uri="{C183D7F6-B498-43B3-948B-1728B52AA6E4}">
                <adec:decorative xmlns:adec="http://schemas.microsoft.com/office/drawing/2017/decorative" val="1"/>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3" name="Freeform 16">
            <a:extLst>
              <a:ext uri="{FF2B5EF4-FFF2-40B4-BE49-F238E27FC236}">
                <a16:creationId xmlns:a16="http://schemas.microsoft.com/office/drawing/2014/main" id="{D73B0063-9FBC-15C8-28AA-3EA6CE88BCF4}"/>
              </a:ext>
              <a:ext uri="{C183D7F6-B498-43B3-948B-1728B52AA6E4}">
                <adec:decorative xmlns:adec="http://schemas.microsoft.com/office/drawing/2017/decorative" val="1"/>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 uri="{C183D7F6-B498-43B3-948B-1728B52AA6E4}">
                <adec:decorative xmlns:adec="http://schemas.microsoft.com/office/drawing/2017/decorative" val="1"/>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5" name="Freeform 16">
            <a:extLst>
              <a:ext uri="{FF2B5EF4-FFF2-40B4-BE49-F238E27FC236}">
                <a16:creationId xmlns:a16="http://schemas.microsoft.com/office/drawing/2014/main" id="{91BB6563-6D68-227B-DC88-0762CD380064}"/>
              </a:ext>
              <a:ext uri="{C183D7F6-B498-43B3-948B-1728B52AA6E4}">
                <adec:decorative xmlns:adec="http://schemas.microsoft.com/office/drawing/2017/decorative" val="1"/>
              </a:ext>
            </a:extLst>
          </p:cNvPr>
          <p:cNvSpPr>
            <a:spLocks/>
          </p:cNvSpPr>
          <p:nvPr userDrawn="1"/>
        </p:nvSpPr>
        <p:spPr bwMode="auto">
          <a:xfrm flipH="1">
            <a:off x="9135353" y="2212522"/>
            <a:ext cx="2599447" cy="3994151"/>
          </a:xfrm>
          <a:prstGeom prst="roundRect">
            <a:avLst>
              <a:gd name="adj" fmla="val 4038"/>
            </a:avLst>
          </a:prstGeom>
          <a:solidFill>
            <a:schemeClr val="bg1">
              <a:lumMod val="95000"/>
            </a:schemeClr>
          </a:soli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6" name="Rectangle: Rounded Corners 105">
            <a:extLst>
              <a:ext uri="{FF2B5EF4-FFF2-40B4-BE49-F238E27FC236}">
                <a16:creationId xmlns:a16="http://schemas.microsoft.com/office/drawing/2014/main" id="{7BEAF8E4-CE29-B2D3-3A37-5906771BE4C5}"/>
              </a:ext>
              <a:ext uri="{C183D7F6-B498-43B3-948B-1728B52AA6E4}">
                <adec:decorative xmlns:adec="http://schemas.microsoft.com/office/drawing/2017/decorative" val="1"/>
              </a:ext>
            </a:extLst>
          </p:cNvPr>
          <p:cNvSpPr>
            <a:spLocks/>
          </p:cNvSpPr>
          <p:nvPr userDrawn="1"/>
        </p:nvSpPr>
        <p:spPr bwMode="auto">
          <a:xfrm>
            <a:off x="9135356"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21" name="Group 120">
            <a:extLst>
              <a:ext uri="{FF2B5EF4-FFF2-40B4-BE49-F238E27FC236}">
                <a16:creationId xmlns:a16="http://schemas.microsoft.com/office/drawing/2014/main" id="{59D1CC9E-CBBC-5B71-A97B-E2FA5DADA931}"/>
              </a:ext>
              <a:ext uri="{C183D7F6-B498-43B3-948B-1728B52AA6E4}">
                <adec:decorative xmlns:adec="http://schemas.microsoft.com/office/drawing/2017/decorative" val="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 uri="{C183D7F6-B498-43B3-948B-1728B52AA6E4}">
                <adec:decorative xmlns:adec="http://schemas.microsoft.com/office/drawing/2017/decorative" val="1"/>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 uri="{C183D7F6-B498-43B3-948B-1728B52AA6E4}">
                <adec:decorative xmlns:adec="http://schemas.microsoft.com/office/drawing/2017/decorative" val="1"/>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 uri="{C183D7F6-B498-43B3-948B-1728B52AA6E4}">
                <adec:decorative xmlns:adec="http://schemas.microsoft.com/office/drawing/2017/decorative" val="1"/>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64" name="Freeform 16">
            <a:extLst>
              <a:ext uri="{FF2B5EF4-FFF2-40B4-BE49-F238E27FC236}">
                <a16:creationId xmlns:a16="http://schemas.microsoft.com/office/drawing/2014/main" id="{3D7BF980-2162-5F26-D004-E7D5BC76836E}"/>
              </a:ext>
              <a:ext uri="{C183D7F6-B498-43B3-948B-1728B52AA6E4}">
                <adec:decorative xmlns:adec="http://schemas.microsoft.com/office/drawing/2017/decorative" val="1"/>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9" name="Freeform 16">
            <a:extLst>
              <a:ext uri="{FF2B5EF4-FFF2-40B4-BE49-F238E27FC236}">
                <a16:creationId xmlns:a16="http://schemas.microsoft.com/office/drawing/2014/main" id="{F4AB15AC-D4D3-82D0-C340-8B24473FEB26}"/>
              </a:ext>
              <a:ext uri="{C183D7F6-B498-43B3-948B-1728B52AA6E4}">
                <adec:decorative xmlns:adec="http://schemas.microsoft.com/office/drawing/2017/decorative" val="1"/>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4" name="Freeform 16">
            <a:extLst>
              <a:ext uri="{FF2B5EF4-FFF2-40B4-BE49-F238E27FC236}">
                <a16:creationId xmlns:a16="http://schemas.microsoft.com/office/drawing/2014/main" id="{6A96D6D0-43E3-6770-BD05-7DE7B0C8BBAD}"/>
              </a:ext>
              <a:ext uri="{C183D7F6-B498-43B3-948B-1728B52AA6E4}">
                <adec:decorative xmlns:adec="http://schemas.microsoft.com/office/drawing/2017/decorative" val="1"/>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7" name="Freeform 16">
            <a:extLst>
              <a:ext uri="{FF2B5EF4-FFF2-40B4-BE49-F238E27FC236}">
                <a16:creationId xmlns:a16="http://schemas.microsoft.com/office/drawing/2014/main" id="{F82AA089-8300-A153-E8E3-57A4D81F1125}"/>
              </a:ext>
              <a:ext uri="{C183D7F6-B498-43B3-948B-1728B52AA6E4}">
                <adec:decorative xmlns:adec="http://schemas.microsoft.com/office/drawing/2017/decorative" val="1"/>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6" name="Freeform 16">
            <a:extLst>
              <a:ext uri="{FF2B5EF4-FFF2-40B4-BE49-F238E27FC236}">
                <a16:creationId xmlns:a16="http://schemas.microsoft.com/office/drawing/2014/main" id="{8B09CDF8-AD1E-26BB-AF3C-1A491B4B0C83}"/>
              </a:ext>
              <a:ext uri="{C183D7F6-B498-43B3-948B-1728B52AA6E4}">
                <adec:decorative xmlns:adec="http://schemas.microsoft.com/office/drawing/2017/decorative" val="1"/>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9" name="Freeform 16">
            <a:extLst>
              <a:ext uri="{FF2B5EF4-FFF2-40B4-BE49-F238E27FC236}">
                <a16:creationId xmlns:a16="http://schemas.microsoft.com/office/drawing/2014/main" id="{FAB22BA5-DDFD-8C7D-B5F3-6C8BFF15CEEC}"/>
              </a:ext>
              <a:ext uri="{C183D7F6-B498-43B3-948B-1728B52AA6E4}">
                <adec:decorative xmlns:adec="http://schemas.microsoft.com/office/drawing/2017/decorative" val="1"/>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75" name="Clock_E917" title="Icon of a clock">
            <a:extLst>
              <a:ext uri="{FF2B5EF4-FFF2-40B4-BE49-F238E27FC236}">
                <a16:creationId xmlns:a16="http://schemas.microsoft.com/office/drawing/2014/main" id="{91FE6A00-18A0-EE7F-CB3F-A8AF1D52AC1E}"/>
              </a:ext>
            </a:extLst>
          </p:cNvPr>
          <p:cNvSpPr>
            <a:spLocks noEditPoints="1"/>
          </p:cNvSpPr>
          <p:nvPr userDrawn="1"/>
        </p:nvSpPr>
        <p:spPr bwMode="auto">
          <a:xfrm>
            <a:off x="9860822" y="295711"/>
            <a:ext cx="198586" cy="198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ext Placeholder 37">
            <a:extLst>
              <a:ext uri="{FF2B5EF4-FFF2-40B4-BE49-F238E27FC236}">
                <a16:creationId xmlns:a16="http://schemas.microsoft.com/office/drawing/2014/main" id="{94A9FAEA-9CEB-CCAF-26B9-E24FB0A5B25A}"/>
              </a:ext>
            </a:extLst>
          </p:cNvPr>
          <p:cNvSpPr>
            <a:spLocks noGrp="1"/>
          </p:cNvSpPr>
          <p:nvPr>
            <p:ph type="body" sz="quarter" idx="69" hasCustomPrompt="1"/>
          </p:nvPr>
        </p:nvSpPr>
        <p:spPr>
          <a:xfrm>
            <a:off x="9672965" y="544174"/>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Pending</a:t>
            </a:r>
          </a:p>
        </p:txBody>
      </p:sp>
      <p:sp>
        <p:nvSpPr>
          <p:cNvPr id="77" name="arrow_12" title="Icon of a circle made of a curved arrow pointing clockwise">
            <a:extLst>
              <a:ext uri="{FF2B5EF4-FFF2-40B4-BE49-F238E27FC236}">
                <a16:creationId xmlns:a16="http://schemas.microsoft.com/office/drawing/2014/main" id="{D1898DA9-26A1-06CE-CFCE-E0F599266747}"/>
              </a:ext>
            </a:extLst>
          </p:cNvPr>
          <p:cNvSpPr>
            <a:spLocks noChangeAspect="1" noEditPoints="1"/>
          </p:cNvSpPr>
          <p:nvPr userDrawn="1"/>
        </p:nvSpPr>
        <p:spPr bwMode="auto">
          <a:xfrm>
            <a:off x="10564962" y="298088"/>
            <a:ext cx="197150" cy="19383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9" name="Text Placeholder 37">
            <a:extLst>
              <a:ext uri="{FF2B5EF4-FFF2-40B4-BE49-F238E27FC236}">
                <a16:creationId xmlns:a16="http://schemas.microsoft.com/office/drawing/2014/main" id="{ED6C585F-A737-31CA-562C-04F8AE1D5A83}"/>
              </a:ext>
            </a:extLst>
          </p:cNvPr>
          <p:cNvSpPr>
            <a:spLocks noGrp="1"/>
          </p:cNvSpPr>
          <p:nvPr>
            <p:ph type="body" sz="quarter" idx="70" hasCustomPrompt="1"/>
          </p:nvPr>
        </p:nvSpPr>
        <p:spPr>
          <a:xfrm>
            <a:off x="10325099" y="544174"/>
            <a:ext cx="676876"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In Progress</a:t>
            </a:r>
          </a:p>
        </p:txBody>
      </p:sp>
      <p:sp>
        <p:nvSpPr>
          <p:cNvPr id="76" name="check 3" title="Icon of a checkmark with a circle around it">
            <a:extLst>
              <a:ext uri="{FF2B5EF4-FFF2-40B4-BE49-F238E27FC236}">
                <a16:creationId xmlns:a16="http://schemas.microsoft.com/office/drawing/2014/main" id="{5B592E30-B572-3B32-C17C-940E5A36553C}"/>
              </a:ext>
            </a:extLst>
          </p:cNvPr>
          <p:cNvSpPr>
            <a:spLocks noEditPoints="1"/>
          </p:cNvSpPr>
          <p:nvPr userDrawn="1"/>
        </p:nvSpPr>
        <p:spPr bwMode="auto">
          <a:xfrm>
            <a:off x="11267667" y="295711"/>
            <a:ext cx="198586" cy="1985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Text Placeholder 37">
            <a:extLst>
              <a:ext uri="{FF2B5EF4-FFF2-40B4-BE49-F238E27FC236}">
                <a16:creationId xmlns:a16="http://schemas.microsoft.com/office/drawing/2014/main" id="{5C9E692B-01F2-F59D-4970-2C6AE10CA380}"/>
              </a:ext>
            </a:extLst>
          </p:cNvPr>
          <p:cNvSpPr>
            <a:spLocks noGrp="1"/>
          </p:cNvSpPr>
          <p:nvPr>
            <p:ph type="body" sz="quarter" idx="71" hasCustomPrompt="1"/>
          </p:nvPr>
        </p:nvSpPr>
        <p:spPr>
          <a:xfrm>
            <a:off x="11079810" y="544174"/>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Complete</a:t>
            </a: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74" name="Group 73" descr="Icon of a target with an arrow hitting the bullseye">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90" name="Group 89" descr="Icon of a target with an arrow hitting the bullseye">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grpSp>
        <p:nvGrpSpPr>
          <p:cNvPr id="102" name="Group 101" descr="Icon of a target with an arrow hitting the bullseye">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Share KRs</a:t>
            </a:r>
          </a:p>
        </p:txBody>
      </p:sp>
      <p:sp>
        <p:nvSpPr>
          <p:cNvPr id="117" name="Text Placeholder 37">
            <a:extLst>
              <a:ext uri="{FF2B5EF4-FFF2-40B4-BE49-F238E27FC236}">
                <a16:creationId xmlns:a16="http://schemas.microsoft.com/office/drawing/2014/main" id="{BEDFFCDC-1969-3480-A89C-F415E0329B9A}"/>
              </a:ext>
            </a:extLst>
          </p:cNvPr>
          <p:cNvSpPr>
            <a:spLocks noGrp="1"/>
          </p:cNvSpPr>
          <p:nvPr>
            <p:ph type="body" sz="quarter" idx="87" hasCustomPrompt="1"/>
          </p:nvPr>
        </p:nvSpPr>
        <p:spPr>
          <a:xfrm>
            <a:off x="9135353" y="3047093"/>
            <a:ext cx="2599447"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Tree>
    <p:extLst>
      <p:ext uri="{BB962C8B-B14F-4D97-AF65-F5344CB8AC3E}">
        <p14:creationId xmlns:p14="http://schemas.microsoft.com/office/powerpoint/2010/main" val="38439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Appendix</a:t>
            </a:r>
          </a:p>
        </p:txBody>
      </p:sp>
      <p:sp>
        <p:nvSpPr>
          <p:cNvPr id="3" name="Oval 2">
            <a:extLst>
              <a:ext uri="{FF2B5EF4-FFF2-40B4-BE49-F238E27FC236}">
                <a16:creationId xmlns:a16="http://schemas.microsoft.com/office/drawing/2014/main" id="{8F24DFE9-4767-CAA8-B8C3-7B9F5E34D556}"/>
              </a:ext>
            </a:extLst>
          </p:cNvPr>
          <p:cNvSpPr/>
          <p:nvPr userDrawn="1"/>
        </p:nvSpPr>
        <p:spPr bwMode="auto">
          <a:xfrm flipH="1">
            <a:off x="6276941" y="509384"/>
            <a:ext cx="5645218" cy="5645218"/>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Oval 3">
            <a:extLst>
              <a:ext uri="{FF2B5EF4-FFF2-40B4-BE49-F238E27FC236}">
                <a16:creationId xmlns:a16="http://schemas.microsoft.com/office/drawing/2014/main" id="{83B32207-60FA-80E3-F97F-F760AAB5897D}"/>
              </a:ext>
            </a:extLst>
          </p:cNvPr>
          <p:cNvSpPr/>
          <p:nvPr userDrawn="1"/>
        </p:nvSpPr>
        <p:spPr bwMode="auto">
          <a:xfrm flipH="1">
            <a:off x="6697855" y="930298"/>
            <a:ext cx="4803390" cy="4803390"/>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BE1CBB81-6AFC-5AB6-D14E-7D01C91BF071}"/>
              </a:ext>
            </a:extLst>
          </p:cNvPr>
          <p:cNvSpPr/>
          <p:nvPr userDrawn="1"/>
        </p:nvSpPr>
        <p:spPr bwMode="auto">
          <a:xfrm flipH="1">
            <a:off x="7117749" y="1350192"/>
            <a:ext cx="3963602" cy="3963602"/>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DDD519F-809E-21CB-76AD-2A6A99DA754E}"/>
              </a:ext>
            </a:extLst>
          </p:cNvPr>
          <p:cNvPicPr>
            <a:picLocks noChangeAspect="1"/>
          </p:cNvPicPr>
          <p:nvPr userDrawn="1"/>
        </p:nvPicPr>
        <p:blipFill>
          <a:blip r:embed="rId2"/>
          <a:stretch>
            <a:fillRect/>
          </a:stretch>
        </p:blipFill>
        <p:spPr>
          <a:xfrm>
            <a:off x="11098566" y="189163"/>
            <a:ext cx="913692" cy="907142"/>
          </a:xfrm>
          <a:prstGeom prst="rect">
            <a:avLst/>
          </a:prstGeom>
        </p:spPr>
      </p:pic>
      <p:pic>
        <p:nvPicPr>
          <p:cNvPr id="7" name="Picture 6">
            <a:extLst>
              <a:ext uri="{FF2B5EF4-FFF2-40B4-BE49-F238E27FC236}">
                <a16:creationId xmlns:a16="http://schemas.microsoft.com/office/drawing/2014/main" id="{4847B531-7640-630A-95C8-2C949060C6CB}"/>
              </a:ext>
            </a:extLst>
          </p:cNvPr>
          <p:cNvPicPr>
            <a:picLocks noChangeAspect="1"/>
          </p:cNvPicPr>
          <p:nvPr userDrawn="1"/>
        </p:nvPicPr>
        <p:blipFill>
          <a:blip r:embed="rId2"/>
          <a:stretch>
            <a:fillRect/>
          </a:stretch>
        </p:blipFill>
        <p:spPr>
          <a:xfrm>
            <a:off x="457200" y="5775350"/>
            <a:ext cx="913692" cy="907142"/>
          </a:xfrm>
          <a:prstGeom prst="rect">
            <a:avLst/>
          </a:prstGeom>
        </p:spPr>
      </p:pic>
      <p:pic>
        <p:nvPicPr>
          <p:cNvPr id="8" name="Picture 7">
            <a:extLst>
              <a:ext uri="{FF2B5EF4-FFF2-40B4-BE49-F238E27FC236}">
                <a16:creationId xmlns:a16="http://schemas.microsoft.com/office/drawing/2014/main" id="{B1E5A288-B514-7919-7F7C-42A671929479}"/>
              </a:ext>
            </a:extLst>
          </p:cNvPr>
          <p:cNvPicPr>
            <a:picLocks noChangeAspect="1"/>
          </p:cNvPicPr>
          <p:nvPr userDrawn="1"/>
        </p:nvPicPr>
        <p:blipFill>
          <a:blip r:embed="rId2"/>
          <a:stretch>
            <a:fillRect/>
          </a:stretch>
        </p:blipFill>
        <p:spPr>
          <a:xfrm>
            <a:off x="4321379" y="794240"/>
            <a:ext cx="913692" cy="90714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3EECE77-855D-07B9-F685-A69B59091D9E}"/>
              </a:ext>
            </a:extLst>
          </p:cNvPr>
          <p:cNvPicPr>
            <a:picLocks noChangeAspect="1"/>
          </p:cNvPicPr>
          <p:nvPr userDrawn="1"/>
        </p:nvPicPr>
        <p:blipFill>
          <a:blip r:embed="rId3"/>
          <a:stretch>
            <a:fillRect/>
          </a:stretch>
        </p:blipFill>
        <p:spPr>
          <a:xfrm>
            <a:off x="5295900" y="2307736"/>
            <a:ext cx="6561138" cy="3829926"/>
          </a:xfrm>
          <a:prstGeom prst="rect">
            <a:avLst/>
          </a:prstGeom>
        </p:spPr>
      </p:pic>
    </p:spTree>
    <p:extLst>
      <p:ext uri="{BB962C8B-B14F-4D97-AF65-F5344CB8AC3E}">
        <p14:creationId xmlns:p14="http://schemas.microsoft.com/office/powerpoint/2010/main" val="254187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315956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2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7644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351618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548116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1900-3D76-8350-1ECF-4897BBD22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796E6-EC8C-560C-9898-3AC42BC44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91-880B-7C22-C3C6-E0DCE81603B5}"/>
              </a:ext>
            </a:extLst>
          </p:cNvPr>
          <p:cNvSpPr>
            <a:spLocks noGrp="1"/>
          </p:cNvSpPr>
          <p:nvPr>
            <p:ph type="dt" sz="half" idx="10"/>
          </p:nvPr>
        </p:nvSpPr>
        <p:spPr/>
        <p:txBody>
          <a:bodyPr/>
          <a:lstStyle/>
          <a:p>
            <a:fld id="{5A6CCCA3-21B9-4282-B3E9-4A486AF266E3}" type="datetimeFigureOut">
              <a:rPr lang="en-US" smtClean="0"/>
              <a:t>9/13/2024</a:t>
            </a:fld>
            <a:endParaRPr lang="en-US"/>
          </a:p>
        </p:txBody>
      </p:sp>
      <p:sp>
        <p:nvSpPr>
          <p:cNvPr id="5" name="Footer Placeholder 4">
            <a:extLst>
              <a:ext uri="{FF2B5EF4-FFF2-40B4-BE49-F238E27FC236}">
                <a16:creationId xmlns:a16="http://schemas.microsoft.com/office/drawing/2014/main" id="{5ADC4174-0345-E67B-31A6-C602DD214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F59E94-C642-D36C-D910-073EC608F75F}"/>
              </a:ext>
            </a:extLst>
          </p:cNvPr>
          <p:cNvSpPr>
            <a:spLocks noGrp="1"/>
          </p:cNvSpPr>
          <p:nvPr>
            <p:ph type="sldNum" sz="quarter" idx="12"/>
          </p:nvPr>
        </p:nvSpPr>
        <p:spPr/>
        <p:txBody>
          <a:bodyPr/>
          <a:lstStyle/>
          <a:p>
            <a:fld id="{C223E3B0-266C-4F30-8187-C0564018E5C1}" type="slidenum">
              <a:rPr lang="en-US" smtClean="0"/>
              <a:t>‹#›</a:t>
            </a:fld>
            <a:endParaRPr lang="en-US"/>
          </a:p>
        </p:txBody>
      </p:sp>
    </p:spTree>
    <p:extLst>
      <p:ext uri="{BB962C8B-B14F-4D97-AF65-F5344CB8AC3E}">
        <p14:creationId xmlns:p14="http://schemas.microsoft.com/office/powerpoint/2010/main" val="38601460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50418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44136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Slide 3">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0B2EC1CD-0EC0-3D6C-68A3-286C2C6A26A2}"/>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6" name="Freeform: Shape 55">
            <a:extLst>
              <a:ext uri="{FF2B5EF4-FFF2-40B4-BE49-F238E27FC236}">
                <a16:creationId xmlns:a16="http://schemas.microsoft.com/office/drawing/2014/main" id="{28B84663-E36A-AAC7-27CD-556546F1016E}"/>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100000">
                <a:schemeClr val="accent3">
                  <a:lumMod val="20000"/>
                  <a:lumOff val="80000"/>
                </a:schemeClr>
              </a:gs>
              <a:gs pos="27000">
                <a:schemeClr val="bg1"/>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3" y="2084187"/>
            <a:ext cx="7171336"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
        <p:nvSpPr>
          <p:cNvPr id="14" name="Oval 13">
            <a:extLst>
              <a:ext uri="{FF2B5EF4-FFF2-40B4-BE49-F238E27FC236}">
                <a16:creationId xmlns:a16="http://schemas.microsoft.com/office/drawing/2014/main" id="{75ABD94D-6712-D1DB-EBCA-C21956D1AC0B}"/>
              </a:ext>
            </a:extLst>
          </p:cNvPr>
          <p:cNvSpPr/>
          <p:nvPr userDrawn="1"/>
        </p:nvSpPr>
        <p:spPr bwMode="auto">
          <a:xfrm>
            <a:off x="4507069" y="196001"/>
            <a:ext cx="1193358" cy="11933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5" name="Group 44">
            <a:extLst>
              <a:ext uri="{FF2B5EF4-FFF2-40B4-BE49-F238E27FC236}">
                <a16:creationId xmlns:a16="http://schemas.microsoft.com/office/drawing/2014/main" id="{A13F469C-3994-0C1E-CE05-C0F195114F25}"/>
              </a:ext>
            </a:extLst>
          </p:cNvPr>
          <p:cNvGrpSpPr/>
          <p:nvPr userDrawn="1"/>
        </p:nvGrpSpPr>
        <p:grpSpPr>
          <a:xfrm rot="17503103">
            <a:off x="7634408" y="-1227153"/>
            <a:ext cx="3019078" cy="3055124"/>
            <a:chOff x="12529431" y="-1993467"/>
            <a:chExt cx="4076700" cy="4125372"/>
          </a:xfrm>
        </p:grpSpPr>
        <p:sp>
          <p:nvSpPr>
            <p:cNvPr id="15" name="Arc 14">
              <a:extLst>
                <a:ext uri="{FF2B5EF4-FFF2-40B4-BE49-F238E27FC236}">
                  <a16:creationId xmlns:a16="http://schemas.microsoft.com/office/drawing/2014/main" id="{EF123809-DC55-BF6C-D46C-95CEC664E1A2}"/>
                </a:ext>
              </a:extLst>
            </p:cNvPr>
            <p:cNvSpPr/>
            <p:nvPr userDrawn="1"/>
          </p:nvSpPr>
          <p:spPr bwMode="auto">
            <a:xfrm rot="13591918">
              <a:off x="12529431" y="-1993467"/>
              <a:ext cx="4076700" cy="4076700"/>
            </a:xfrm>
            <a:prstGeom prst="arc">
              <a:avLst>
                <a:gd name="adj1" fmla="val 11392067"/>
                <a:gd name="adj2" fmla="val 2022235"/>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24" name="Group 23">
              <a:extLst>
                <a:ext uri="{FF2B5EF4-FFF2-40B4-BE49-F238E27FC236}">
                  <a16:creationId xmlns:a16="http://schemas.microsoft.com/office/drawing/2014/main" id="{A738E369-0FE9-44DA-1A5F-7DC282C99626}"/>
                </a:ext>
              </a:extLst>
            </p:cNvPr>
            <p:cNvGrpSpPr/>
            <p:nvPr userDrawn="1"/>
          </p:nvGrpSpPr>
          <p:grpSpPr>
            <a:xfrm>
              <a:off x="13691083" y="1845547"/>
              <a:ext cx="488728" cy="286358"/>
              <a:chOff x="9655459" y="3808028"/>
              <a:chExt cx="706191" cy="413774"/>
            </a:xfrm>
          </p:grpSpPr>
          <p:sp>
            <p:nvSpPr>
              <p:cNvPr id="21" name="Oval 20">
                <a:extLst>
                  <a:ext uri="{FF2B5EF4-FFF2-40B4-BE49-F238E27FC236}">
                    <a16:creationId xmlns:a16="http://schemas.microsoft.com/office/drawing/2014/main" id="{81D00203-21EE-D256-9333-E1379AE8F265}"/>
                  </a:ext>
                </a:extLst>
              </p:cNvPr>
              <p:cNvSpPr/>
              <p:nvPr userDrawn="1"/>
            </p:nvSpPr>
            <p:spPr bwMode="auto">
              <a:xfrm rot="13591918">
                <a:off x="10071340" y="3931492"/>
                <a:ext cx="290310" cy="290310"/>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Oval 21">
                <a:extLst>
                  <a:ext uri="{FF2B5EF4-FFF2-40B4-BE49-F238E27FC236}">
                    <a16:creationId xmlns:a16="http://schemas.microsoft.com/office/drawing/2014/main" id="{1A6E81FC-DED3-10C6-59FF-FECD1B09399B}"/>
                  </a:ext>
                </a:extLst>
              </p:cNvPr>
              <p:cNvSpPr/>
              <p:nvPr userDrawn="1"/>
            </p:nvSpPr>
            <p:spPr bwMode="auto">
              <a:xfrm rot="13591918">
                <a:off x="9655462" y="3808025"/>
                <a:ext cx="176092" cy="17609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sp>
        <p:nvSpPr>
          <p:cNvPr id="11" name="Freeform: Shape 10">
            <a:extLst>
              <a:ext uri="{FF2B5EF4-FFF2-40B4-BE49-F238E27FC236}">
                <a16:creationId xmlns:a16="http://schemas.microsoft.com/office/drawing/2014/main" id="{E9110DEA-832B-64D8-D144-6CB0883DDF69}"/>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1" name="Oval 40">
            <a:extLst>
              <a:ext uri="{FF2B5EF4-FFF2-40B4-BE49-F238E27FC236}">
                <a16:creationId xmlns:a16="http://schemas.microsoft.com/office/drawing/2014/main" id="{AC4511B9-F606-A3A5-F639-50F2BE37344B}"/>
              </a:ext>
            </a:extLst>
          </p:cNvPr>
          <p:cNvSpPr/>
          <p:nvPr userDrawn="1"/>
        </p:nvSpPr>
        <p:spPr bwMode="auto">
          <a:xfrm>
            <a:off x="9035088" y="2312880"/>
            <a:ext cx="705812" cy="7058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Freeform: Shape 12">
            <a:extLst>
              <a:ext uri="{FF2B5EF4-FFF2-40B4-BE49-F238E27FC236}">
                <a16:creationId xmlns:a16="http://schemas.microsoft.com/office/drawing/2014/main" id="{202CD8C1-DC10-A07A-6074-D5157D98E379}"/>
              </a:ext>
            </a:extLst>
          </p:cNvPr>
          <p:cNvSpPr/>
          <p:nvPr userDrawn="1"/>
        </p:nvSpPr>
        <p:spPr bwMode="auto">
          <a:xfrm>
            <a:off x="8865591" y="3367311"/>
            <a:ext cx="3326409" cy="3490689"/>
          </a:xfrm>
          <a:custGeom>
            <a:avLst/>
            <a:gdLst>
              <a:gd name="connsiteX0" fmla="*/ 2179166 w 3326409"/>
              <a:gd name="connsiteY0" fmla="*/ 0 h 3490689"/>
              <a:gd name="connsiteX1" fmla="*/ 3217886 w 3326409"/>
              <a:gd name="connsiteY1" fmla="*/ 263014 h 3490689"/>
              <a:gd name="connsiteX2" fmla="*/ 3326409 w 3326409"/>
              <a:gd name="connsiteY2" fmla="*/ 328943 h 3490689"/>
              <a:gd name="connsiteX3" fmla="*/ 3326409 w 3326409"/>
              <a:gd name="connsiteY3" fmla="*/ 3490689 h 3490689"/>
              <a:gd name="connsiteX4" fmla="*/ 441809 w 3326409"/>
              <a:gd name="connsiteY4" fmla="*/ 3490689 h 3490689"/>
              <a:gd name="connsiteX5" fmla="*/ 372167 w 3326409"/>
              <a:gd name="connsiteY5" fmla="*/ 3397559 h 3490689"/>
              <a:gd name="connsiteX6" fmla="*/ 0 w 3326409"/>
              <a:gd name="connsiteY6" fmla="*/ 2179166 h 3490689"/>
              <a:gd name="connsiteX7" fmla="*/ 2179166 w 3326409"/>
              <a:gd name="connsiteY7" fmla="*/ 0 h 349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6409" h="3490689">
                <a:moveTo>
                  <a:pt x="2179166" y="0"/>
                </a:moveTo>
                <a:cubicBezTo>
                  <a:pt x="2555266" y="0"/>
                  <a:pt x="2909113" y="95278"/>
                  <a:pt x="3217886" y="263014"/>
                </a:cubicBezTo>
                <a:lnTo>
                  <a:pt x="3326409" y="328943"/>
                </a:lnTo>
                <a:lnTo>
                  <a:pt x="3326409" y="3490689"/>
                </a:lnTo>
                <a:lnTo>
                  <a:pt x="441809" y="3490689"/>
                </a:lnTo>
                <a:lnTo>
                  <a:pt x="372167" y="3397559"/>
                </a:lnTo>
                <a:cubicBezTo>
                  <a:pt x="137200" y="3049762"/>
                  <a:pt x="0" y="2630486"/>
                  <a:pt x="0" y="2179166"/>
                </a:cubicBezTo>
                <a:cubicBezTo>
                  <a:pt x="0" y="975646"/>
                  <a:pt x="975646" y="0"/>
                  <a:pt x="2179166" y="0"/>
                </a:cubicBezTo>
                <a:close/>
              </a:path>
            </a:pathLst>
          </a:custGeom>
          <a:gradFill flip="none" rotWithShape="1">
            <a:gsLst>
              <a:gs pos="0">
                <a:srgbClr val="8A5DD4">
                  <a:alpha val="87000"/>
                </a:srgbClr>
              </a:gs>
              <a:gs pos="100000">
                <a:srgbClr val="0078D4">
                  <a:lumMod val="30000"/>
                  <a:lumOff val="70000"/>
                  <a:alpha val="62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16">
            <a:extLst>
              <a:ext uri="{FF2B5EF4-FFF2-40B4-BE49-F238E27FC236}">
                <a16:creationId xmlns:a16="http://schemas.microsoft.com/office/drawing/2014/main" id="{C41E17BC-1DE7-F6E2-85CC-DAA4D45AA250}"/>
              </a:ext>
            </a:extLst>
          </p:cNvPr>
          <p:cNvSpPr/>
          <p:nvPr userDrawn="1"/>
        </p:nvSpPr>
        <p:spPr bwMode="auto">
          <a:xfrm>
            <a:off x="8110682" y="2"/>
            <a:ext cx="2066530" cy="1333673"/>
          </a:xfrm>
          <a:custGeom>
            <a:avLst/>
            <a:gdLst>
              <a:gd name="connsiteX0" fmla="*/ 49603 w 2066530"/>
              <a:gd name="connsiteY0" fmla="*/ 0 h 1333673"/>
              <a:gd name="connsiteX1" fmla="*/ 2016927 w 2066530"/>
              <a:gd name="connsiteY1" fmla="*/ 0 h 1333673"/>
              <a:gd name="connsiteX2" fmla="*/ 2045538 w 2066530"/>
              <a:gd name="connsiteY2" fmla="*/ 92169 h 1333673"/>
              <a:gd name="connsiteX3" fmla="*/ 2066530 w 2066530"/>
              <a:gd name="connsiteY3" fmla="*/ 300408 h 1333673"/>
              <a:gd name="connsiteX4" fmla="*/ 1033265 w 2066530"/>
              <a:gd name="connsiteY4" fmla="*/ 1333673 h 1333673"/>
              <a:gd name="connsiteX5" fmla="*/ 0 w 2066530"/>
              <a:gd name="connsiteY5" fmla="*/ 300408 h 1333673"/>
              <a:gd name="connsiteX6" fmla="*/ 20993 w 2066530"/>
              <a:gd name="connsiteY6" fmla="*/ 92169 h 13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6530" h="1333673">
                <a:moveTo>
                  <a:pt x="49603" y="0"/>
                </a:moveTo>
                <a:lnTo>
                  <a:pt x="2016927" y="0"/>
                </a:lnTo>
                <a:lnTo>
                  <a:pt x="2045538" y="92169"/>
                </a:lnTo>
                <a:cubicBezTo>
                  <a:pt x="2059302" y="159432"/>
                  <a:pt x="2066530" y="229076"/>
                  <a:pt x="2066530" y="300408"/>
                </a:cubicBezTo>
                <a:cubicBezTo>
                  <a:pt x="2066530" y="871065"/>
                  <a:pt x="1603922" y="1333673"/>
                  <a:pt x="1033265" y="1333673"/>
                </a:cubicBezTo>
                <a:cubicBezTo>
                  <a:pt x="462608" y="1333673"/>
                  <a:pt x="0" y="871065"/>
                  <a:pt x="0" y="300408"/>
                </a:cubicBezTo>
                <a:cubicBezTo>
                  <a:pt x="0" y="229076"/>
                  <a:pt x="7229" y="159432"/>
                  <a:pt x="20993" y="92169"/>
                </a:cubicBezTo>
                <a:close/>
              </a:path>
            </a:pathLst>
          </a:custGeom>
          <a:gradFill flip="none" rotWithShape="1">
            <a:gsLst>
              <a:gs pos="0">
                <a:srgbClr val="8A5DD4">
                  <a:alpha val="54000"/>
                </a:srgbClr>
              </a:gs>
              <a:gs pos="100000">
                <a:srgbClr val="0078D4">
                  <a:lumMod val="30000"/>
                  <a:lumOff val="70000"/>
                  <a:alpha val="51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Freeform 2">
            <a:extLst>
              <a:ext uri="{FF2B5EF4-FFF2-40B4-BE49-F238E27FC236}">
                <a16:creationId xmlns:a16="http://schemas.microsoft.com/office/drawing/2014/main" id="{C0694272-F80B-0922-0731-6E8C5EA90B46}"/>
              </a:ext>
            </a:extLst>
          </p:cNvPr>
          <p:cNvSpPr/>
          <p:nvPr userDrawn="1"/>
        </p:nvSpPr>
        <p:spPr>
          <a:xfrm>
            <a:off x="829990" y="515475"/>
            <a:ext cx="986666" cy="191071"/>
          </a:xfrm>
          <a:custGeom>
            <a:avLst/>
            <a:gdLst>
              <a:gd name="connsiteX0" fmla="*/ 189038 w 986666"/>
              <a:gd name="connsiteY0" fmla="*/ 12922 h 191071"/>
              <a:gd name="connsiteX1" fmla="*/ 189038 w 986666"/>
              <a:gd name="connsiteY1" fmla="*/ 187912 h 191071"/>
              <a:gd name="connsiteX2" fmla="*/ 158717 w 986666"/>
              <a:gd name="connsiteY2" fmla="*/ 187912 h 191071"/>
              <a:gd name="connsiteX3" fmla="*/ 158717 w 986666"/>
              <a:gd name="connsiteY3" fmla="*/ 50755 h 191071"/>
              <a:gd name="connsiteX4" fmla="*/ 158232 w 986666"/>
              <a:gd name="connsiteY4" fmla="*/ 50755 h 191071"/>
              <a:gd name="connsiteX5" fmla="*/ 104019 w 986666"/>
              <a:gd name="connsiteY5" fmla="*/ 187912 h 191071"/>
              <a:gd name="connsiteX6" fmla="*/ 83927 w 986666"/>
              <a:gd name="connsiteY6" fmla="*/ 187912 h 191071"/>
              <a:gd name="connsiteX7" fmla="*/ 28380 w 986666"/>
              <a:gd name="connsiteY7" fmla="*/ 50755 h 191071"/>
              <a:gd name="connsiteX8" fmla="*/ 28016 w 986666"/>
              <a:gd name="connsiteY8" fmla="*/ 50755 h 191071"/>
              <a:gd name="connsiteX9" fmla="*/ 28016 w 986666"/>
              <a:gd name="connsiteY9" fmla="*/ 187912 h 191071"/>
              <a:gd name="connsiteX10" fmla="*/ 0 w 986666"/>
              <a:gd name="connsiteY10" fmla="*/ 187912 h 191071"/>
              <a:gd name="connsiteX11" fmla="*/ 0 w 986666"/>
              <a:gd name="connsiteY11" fmla="*/ 12922 h 191071"/>
              <a:gd name="connsiteX12" fmla="*/ 43459 w 986666"/>
              <a:gd name="connsiteY12" fmla="*/ 12922 h 191071"/>
              <a:gd name="connsiteX13" fmla="*/ 93629 w 986666"/>
              <a:gd name="connsiteY13" fmla="*/ 142625 h 191071"/>
              <a:gd name="connsiteX14" fmla="*/ 94357 w 986666"/>
              <a:gd name="connsiteY14" fmla="*/ 142625 h 191071"/>
              <a:gd name="connsiteX15" fmla="*/ 147317 w 986666"/>
              <a:gd name="connsiteY15" fmla="*/ 12922 h 191071"/>
              <a:gd name="connsiteX16" fmla="*/ 188957 w 986666"/>
              <a:gd name="connsiteY16" fmla="*/ 12922 h 191071"/>
              <a:gd name="connsiteX17" fmla="*/ 214386 w 986666"/>
              <a:gd name="connsiteY17" fmla="*/ 26208 h 191071"/>
              <a:gd name="connsiteX18" fmla="*/ 219682 w 986666"/>
              <a:gd name="connsiteY18" fmla="*/ 13934 h 191071"/>
              <a:gd name="connsiteX19" fmla="*/ 232295 w 986666"/>
              <a:gd name="connsiteY19" fmla="*/ 8993 h 191071"/>
              <a:gd name="connsiteX20" fmla="*/ 245191 w 986666"/>
              <a:gd name="connsiteY20" fmla="*/ 14056 h 191071"/>
              <a:gd name="connsiteX21" fmla="*/ 250325 w 986666"/>
              <a:gd name="connsiteY21" fmla="*/ 26208 h 191071"/>
              <a:gd name="connsiteX22" fmla="*/ 245070 w 986666"/>
              <a:gd name="connsiteY22" fmla="*/ 38279 h 191071"/>
              <a:gd name="connsiteX23" fmla="*/ 232295 w 986666"/>
              <a:gd name="connsiteY23" fmla="*/ 43181 h 191071"/>
              <a:gd name="connsiteX24" fmla="*/ 219560 w 986666"/>
              <a:gd name="connsiteY24" fmla="*/ 38239 h 191071"/>
              <a:gd name="connsiteX25" fmla="*/ 214386 w 986666"/>
              <a:gd name="connsiteY25" fmla="*/ 26208 h 191071"/>
              <a:gd name="connsiteX26" fmla="*/ 246889 w 986666"/>
              <a:gd name="connsiteY26" fmla="*/ 62462 h 191071"/>
              <a:gd name="connsiteX27" fmla="*/ 246889 w 986666"/>
              <a:gd name="connsiteY27" fmla="*/ 187912 h 191071"/>
              <a:gd name="connsiteX28" fmla="*/ 217418 w 986666"/>
              <a:gd name="connsiteY28" fmla="*/ 187912 h 191071"/>
              <a:gd name="connsiteX29" fmla="*/ 217418 w 986666"/>
              <a:gd name="connsiteY29" fmla="*/ 62462 h 191071"/>
              <a:gd name="connsiteX30" fmla="*/ 246889 w 986666"/>
              <a:gd name="connsiteY30" fmla="*/ 62462 h 191071"/>
              <a:gd name="connsiteX31" fmla="*/ 336274 w 986666"/>
              <a:gd name="connsiteY31" fmla="*/ 166444 h 191071"/>
              <a:gd name="connsiteX32" fmla="*/ 350747 w 986666"/>
              <a:gd name="connsiteY32" fmla="*/ 163406 h 191071"/>
              <a:gd name="connsiteX33" fmla="*/ 365381 w 986666"/>
              <a:gd name="connsiteY33" fmla="*/ 155345 h 191071"/>
              <a:gd name="connsiteX34" fmla="*/ 365381 w 986666"/>
              <a:gd name="connsiteY34" fmla="*/ 182808 h 191071"/>
              <a:gd name="connsiteX35" fmla="*/ 349372 w 986666"/>
              <a:gd name="connsiteY35" fmla="*/ 188925 h 191071"/>
              <a:gd name="connsiteX36" fmla="*/ 329684 w 986666"/>
              <a:gd name="connsiteY36" fmla="*/ 190991 h 191071"/>
              <a:gd name="connsiteX37" fmla="*/ 284729 w 986666"/>
              <a:gd name="connsiteY37" fmla="*/ 173492 h 191071"/>
              <a:gd name="connsiteX38" fmla="*/ 267426 w 986666"/>
              <a:gd name="connsiteY38" fmla="*/ 128772 h 191071"/>
              <a:gd name="connsiteX39" fmla="*/ 285093 w 986666"/>
              <a:gd name="connsiteY39" fmla="*/ 78908 h 191071"/>
              <a:gd name="connsiteX40" fmla="*/ 335142 w 986666"/>
              <a:gd name="connsiteY40" fmla="*/ 59343 h 191071"/>
              <a:gd name="connsiteX41" fmla="*/ 351879 w 986666"/>
              <a:gd name="connsiteY41" fmla="*/ 61490 h 191071"/>
              <a:gd name="connsiteX42" fmla="*/ 365341 w 986666"/>
              <a:gd name="connsiteY42" fmla="*/ 66432 h 191071"/>
              <a:gd name="connsiteX43" fmla="*/ 365341 w 986666"/>
              <a:gd name="connsiteY43" fmla="*/ 94746 h 191071"/>
              <a:gd name="connsiteX44" fmla="*/ 351393 w 986666"/>
              <a:gd name="connsiteY44" fmla="*/ 87009 h 191071"/>
              <a:gd name="connsiteX45" fmla="*/ 336840 w 986666"/>
              <a:gd name="connsiteY45" fmla="*/ 84255 h 191071"/>
              <a:gd name="connsiteX46" fmla="*/ 308702 w 986666"/>
              <a:gd name="connsiteY46" fmla="*/ 95597 h 191071"/>
              <a:gd name="connsiteX47" fmla="*/ 297989 w 986666"/>
              <a:gd name="connsiteY47" fmla="*/ 126220 h 191071"/>
              <a:gd name="connsiteX48" fmla="*/ 308298 w 986666"/>
              <a:gd name="connsiteY48" fmla="*/ 155871 h 191071"/>
              <a:gd name="connsiteX49" fmla="*/ 336233 w 986666"/>
              <a:gd name="connsiteY49" fmla="*/ 166484 h 191071"/>
              <a:gd name="connsiteX50" fmla="*/ 449308 w 986666"/>
              <a:gd name="connsiteY50" fmla="*/ 60396 h 191071"/>
              <a:gd name="connsiteX51" fmla="*/ 455655 w 986666"/>
              <a:gd name="connsiteY51" fmla="*/ 60882 h 191071"/>
              <a:gd name="connsiteX52" fmla="*/ 460426 w 986666"/>
              <a:gd name="connsiteY52" fmla="*/ 62097 h 191071"/>
              <a:gd name="connsiteX53" fmla="*/ 460426 w 986666"/>
              <a:gd name="connsiteY53" fmla="*/ 91992 h 191071"/>
              <a:gd name="connsiteX54" fmla="*/ 453674 w 986666"/>
              <a:gd name="connsiteY54" fmla="*/ 88751 h 191071"/>
              <a:gd name="connsiteX55" fmla="*/ 442880 w 986666"/>
              <a:gd name="connsiteY55" fmla="*/ 87212 h 191071"/>
              <a:gd name="connsiteX56" fmla="*/ 424567 w 986666"/>
              <a:gd name="connsiteY56" fmla="*/ 96366 h 191071"/>
              <a:gd name="connsiteX57" fmla="*/ 417088 w 986666"/>
              <a:gd name="connsiteY57" fmla="*/ 124559 h 191071"/>
              <a:gd name="connsiteX58" fmla="*/ 417088 w 986666"/>
              <a:gd name="connsiteY58" fmla="*/ 187912 h 191071"/>
              <a:gd name="connsiteX59" fmla="*/ 387616 w 986666"/>
              <a:gd name="connsiteY59" fmla="*/ 187912 h 191071"/>
              <a:gd name="connsiteX60" fmla="*/ 387616 w 986666"/>
              <a:gd name="connsiteY60" fmla="*/ 62462 h 191071"/>
              <a:gd name="connsiteX61" fmla="*/ 417088 w 986666"/>
              <a:gd name="connsiteY61" fmla="*/ 62462 h 191071"/>
              <a:gd name="connsiteX62" fmla="*/ 417088 w 986666"/>
              <a:gd name="connsiteY62" fmla="*/ 82229 h 191071"/>
              <a:gd name="connsiteX63" fmla="*/ 417573 w 986666"/>
              <a:gd name="connsiteY63" fmla="*/ 82229 h 191071"/>
              <a:gd name="connsiteX64" fmla="*/ 429741 w 986666"/>
              <a:gd name="connsiteY64" fmla="*/ 66189 h 191071"/>
              <a:gd name="connsiteX65" fmla="*/ 449349 w 986666"/>
              <a:gd name="connsiteY65" fmla="*/ 60396 h 191071"/>
              <a:gd name="connsiteX66" fmla="*/ 462002 w 986666"/>
              <a:gd name="connsiteY66" fmla="*/ 127030 h 191071"/>
              <a:gd name="connsiteX67" fmla="*/ 479548 w 986666"/>
              <a:gd name="connsiteY67" fmla="*/ 77733 h 191071"/>
              <a:gd name="connsiteX68" fmla="*/ 528262 w 986666"/>
              <a:gd name="connsiteY68" fmla="*/ 59545 h 191071"/>
              <a:gd name="connsiteX69" fmla="*/ 574107 w 986666"/>
              <a:gd name="connsiteY69" fmla="*/ 77044 h 191071"/>
              <a:gd name="connsiteX70" fmla="*/ 590601 w 986666"/>
              <a:gd name="connsiteY70" fmla="*/ 124316 h 191071"/>
              <a:gd name="connsiteX71" fmla="*/ 573056 w 986666"/>
              <a:gd name="connsiteY71" fmla="*/ 172884 h 191071"/>
              <a:gd name="connsiteX72" fmla="*/ 525311 w 986666"/>
              <a:gd name="connsiteY72" fmla="*/ 190950 h 191071"/>
              <a:gd name="connsiteX73" fmla="*/ 479103 w 986666"/>
              <a:gd name="connsiteY73" fmla="*/ 173816 h 191071"/>
              <a:gd name="connsiteX74" fmla="*/ 462002 w 986666"/>
              <a:gd name="connsiteY74" fmla="*/ 127030 h 191071"/>
              <a:gd name="connsiteX75" fmla="*/ 492687 w 986666"/>
              <a:gd name="connsiteY75" fmla="*/ 126058 h 191071"/>
              <a:gd name="connsiteX76" fmla="*/ 501581 w 986666"/>
              <a:gd name="connsiteY76" fmla="*/ 156074 h 191071"/>
              <a:gd name="connsiteX77" fmla="*/ 527050 w 986666"/>
              <a:gd name="connsiteY77" fmla="*/ 166444 h 191071"/>
              <a:gd name="connsiteX78" fmla="*/ 551549 w 986666"/>
              <a:gd name="connsiteY78" fmla="*/ 156074 h 191071"/>
              <a:gd name="connsiteX79" fmla="*/ 559957 w 986666"/>
              <a:gd name="connsiteY79" fmla="*/ 125329 h 191071"/>
              <a:gd name="connsiteX80" fmla="*/ 551266 w 986666"/>
              <a:gd name="connsiteY80" fmla="*/ 94746 h 191071"/>
              <a:gd name="connsiteX81" fmla="*/ 526848 w 986666"/>
              <a:gd name="connsiteY81" fmla="*/ 84417 h 191071"/>
              <a:gd name="connsiteX82" fmla="*/ 501702 w 986666"/>
              <a:gd name="connsiteY82" fmla="*/ 95232 h 191071"/>
              <a:gd name="connsiteX83" fmla="*/ 492767 w 986666"/>
              <a:gd name="connsiteY83" fmla="*/ 126058 h 191071"/>
              <a:gd name="connsiteX84" fmla="*/ 634465 w 986666"/>
              <a:gd name="connsiteY84" fmla="*/ 95435 h 191071"/>
              <a:gd name="connsiteX85" fmla="*/ 638467 w 986666"/>
              <a:gd name="connsiteY85" fmla="*/ 105399 h 191071"/>
              <a:gd name="connsiteX86" fmla="*/ 656255 w 986666"/>
              <a:gd name="connsiteY86" fmla="*/ 114473 h 191071"/>
              <a:gd name="connsiteX87" fmla="*/ 681037 w 986666"/>
              <a:gd name="connsiteY87" fmla="*/ 130392 h 191071"/>
              <a:gd name="connsiteX88" fmla="*/ 688152 w 986666"/>
              <a:gd name="connsiteY88" fmla="*/ 151821 h 191071"/>
              <a:gd name="connsiteX89" fmla="*/ 674569 w 986666"/>
              <a:gd name="connsiteY89" fmla="*/ 180257 h 191071"/>
              <a:gd name="connsiteX90" fmla="*/ 637861 w 986666"/>
              <a:gd name="connsiteY90" fmla="*/ 190991 h 191071"/>
              <a:gd name="connsiteX91" fmla="*/ 620639 w 986666"/>
              <a:gd name="connsiteY91" fmla="*/ 189087 h 191071"/>
              <a:gd name="connsiteX92" fmla="*/ 604630 w 986666"/>
              <a:gd name="connsiteY92" fmla="*/ 184267 h 191071"/>
              <a:gd name="connsiteX93" fmla="*/ 604630 w 986666"/>
              <a:gd name="connsiteY93" fmla="*/ 155223 h 191071"/>
              <a:gd name="connsiteX94" fmla="*/ 621932 w 986666"/>
              <a:gd name="connsiteY94" fmla="*/ 164135 h 191071"/>
              <a:gd name="connsiteX95" fmla="*/ 638750 w 986666"/>
              <a:gd name="connsiteY95" fmla="*/ 167416 h 191071"/>
              <a:gd name="connsiteX96" fmla="*/ 653506 w 986666"/>
              <a:gd name="connsiteY96" fmla="*/ 164621 h 191071"/>
              <a:gd name="connsiteX97" fmla="*/ 658236 w 986666"/>
              <a:gd name="connsiteY97" fmla="*/ 155223 h 191071"/>
              <a:gd name="connsiteX98" fmla="*/ 653304 w 986666"/>
              <a:gd name="connsiteY98" fmla="*/ 144894 h 191071"/>
              <a:gd name="connsiteX99" fmla="*/ 634627 w 986666"/>
              <a:gd name="connsiteY99" fmla="*/ 135172 h 191071"/>
              <a:gd name="connsiteX100" fmla="*/ 611502 w 986666"/>
              <a:gd name="connsiteY100" fmla="*/ 119779 h 191071"/>
              <a:gd name="connsiteX101" fmla="*/ 604670 w 986666"/>
              <a:gd name="connsiteY101" fmla="*/ 98068 h 191071"/>
              <a:gd name="connsiteX102" fmla="*/ 618132 w 986666"/>
              <a:gd name="connsiteY102" fmla="*/ 70199 h 191071"/>
              <a:gd name="connsiteX103" fmla="*/ 653021 w 986666"/>
              <a:gd name="connsiteY103" fmla="*/ 59262 h 191071"/>
              <a:gd name="connsiteX104" fmla="*/ 667736 w 986666"/>
              <a:gd name="connsiteY104" fmla="*/ 60720 h 191071"/>
              <a:gd name="connsiteX105" fmla="*/ 681360 w 986666"/>
              <a:gd name="connsiteY105" fmla="*/ 64487 h 191071"/>
              <a:gd name="connsiteX106" fmla="*/ 681360 w 986666"/>
              <a:gd name="connsiteY106" fmla="*/ 92559 h 191071"/>
              <a:gd name="connsiteX107" fmla="*/ 667736 w 986666"/>
              <a:gd name="connsiteY107" fmla="*/ 85835 h 191071"/>
              <a:gd name="connsiteX108" fmla="*/ 652253 w 986666"/>
              <a:gd name="connsiteY108" fmla="*/ 83040 h 191071"/>
              <a:gd name="connsiteX109" fmla="*/ 639154 w 986666"/>
              <a:gd name="connsiteY109" fmla="*/ 86321 h 191071"/>
              <a:gd name="connsiteX110" fmla="*/ 634465 w 986666"/>
              <a:gd name="connsiteY110" fmla="*/ 95354 h 191071"/>
              <a:gd name="connsiteX111" fmla="*/ 700846 w 986666"/>
              <a:gd name="connsiteY111" fmla="*/ 127030 h 191071"/>
              <a:gd name="connsiteX112" fmla="*/ 718392 w 986666"/>
              <a:gd name="connsiteY112" fmla="*/ 77733 h 191071"/>
              <a:gd name="connsiteX113" fmla="*/ 767107 w 986666"/>
              <a:gd name="connsiteY113" fmla="*/ 59545 h 191071"/>
              <a:gd name="connsiteX114" fmla="*/ 812951 w 986666"/>
              <a:gd name="connsiteY114" fmla="*/ 77044 h 191071"/>
              <a:gd name="connsiteX115" fmla="*/ 829445 w 986666"/>
              <a:gd name="connsiteY115" fmla="*/ 124316 h 191071"/>
              <a:gd name="connsiteX116" fmla="*/ 811900 w 986666"/>
              <a:gd name="connsiteY116" fmla="*/ 172884 h 191071"/>
              <a:gd name="connsiteX117" fmla="*/ 764155 w 986666"/>
              <a:gd name="connsiteY117" fmla="*/ 190950 h 191071"/>
              <a:gd name="connsiteX118" fmla="*/ 717947 w 986666"/>
              <a:gd name="connsiteY118" fmla="*/ 173816 h 191071"/>
              <a:gd name="connsiteX119" fmla="*/ 700846 w 986666"/>
              <a:gd name="connsiteY119" fmla="*/ 127030 h 191071"/>
              <a:gd name="connsiteX120" fmla="*/ 731531 w 986666"/>
              <a:gd name="connsiteY120" fmla="*/ 126058 h 191071"/>
              <a:gd name="connsiteX121" fmla="*/ 740425 w 986666"/>
              <a:gd name="connsiteY121" fmla="*/ 156074 h 191071"/>
              <a:gd name="connsiteX122" fmla="*/ 765894 w 986666"/>
              <a:gd name="connsiteY122" fmla="*/ 166444 h 191071"/>
              <a:gd name="connsiteX123" fmla="*/ 790393 w 986666"/>
              <a:gd name="connsiteY123" fmla="*/ 156074 h 191071"/>
              <a:gd name="connsiteX124" fmla="*/ 798801 w 986666"/>
              <a:gd name="connsiteY124" fmla="*/ 125329 h 191071"/>
              <a:gd name="connsiteX125" fmla="*/ 790110 w 986666"/>
              <a:gd name="connsiteY125" fmla="*/ 94746 h 191071"/>
              <a:gd name="connsiteX126" fmla="*/ 765692 w 986666"/>
              <a:gd name="connsiteY126" fmla="*/ 84417 h 191071"/>
              <a:gd name="connsiteX127" fmla="*/ 740546 w 986666"/>
              <a:gd name="connsiteY127" fmla="*/ 95232 h 191071"/>
              <a:gd name="connsiteX128" fmla="*/ 731611 w 986666"/>
              <a:gd name="connsiteY128" fmla="*/ 126058 h 191071"/>
              <a:gd name="connsiteX129" fmla="*/ 927239 w 986666"/>
              <a:gd name="connsiteY129" fmla="*/ 86645 h 191071"/>
              <a:gd name="connsiteX130" fmla="*/ 883335 w 986666"/>
              <a:gd name="connsiteY130" fmla="*/ 86645 h 191071"/>
              <a:gd name="connsiteX131" fmla="*/ 883335 w 986666"/>
              <a:gd name="connsiteY131" fmla="*/ 187912 h 191071"/>
              <a:gd name="connsiteX132" fmla="*/ 853499 w 986666"/>
              <a:gd name="connsiteY132" fmla="*/ 187912 h 191071"/>
              <a:gd name="connsiteX133" fmla="*/ 853499 w 986666"/>
              <a:gd name="connsiteY133" fmla="*/ 86645 h 191071"/>
              <a:gd name="connsiteX134" fmla="*/ 832558 w 986666"/>
              <a:gd name="connsiteY134" fmla="*/ 86645 h 191071"/>
              <a:gd name="connsiteX135" fmla="*/ 832558 w 986666"/>
              <a:gd name="connsiteY135" fmla="*/ 62502 h 191071"/>
              <a:gd name="connsiteX136" fmla="*/ 853499 w 986666"/>
              <a:gd name="connsiteY136" fmla="*/ 62502 h 191071"/>
              <a:gd name="connsiteX137" fmla="*/ 853499 w 986666"/>
              <a:gd name="connsiteY137" fmla="*/ 45044 h 191071"/>
              <a:gd name="connsiteX138" fmla="*/ 866355 w 986666"/>
              <a:gd name="connsiteY138" fmla="*/ 12638 h 191071"/>
              <a:gd name="connsiteX139" fmla="*/ 899304 w 986666"/>
              <a:gd name="connsiteY139" fmla="*/ 0 h 191071"/>
              <a:gd name="connsiteX140" fmla="*/ 908804 w 986666"/>
              <a:gd name="connsiteY140" fmla="*/ 567 h 191071"/>
              <a:gd name="connsiteX141" fmla="*/ 916121 w 986666"/>
              <a:gd name="connsiteY141" fmla="*/ 2228 h 191071"/>
              <a:gd name="connsiteX142" fmla="*/ 916121 w 986666"/>
              <a:gd name="connsiteY142" fmla="*/ 27747 h 191071"/>
              <a:gd name="connsiteX143" fmla="*/ 910987 w 986666"/>
              <a:gd name="connsiteY143" fmla="*/ 25681 h 191071"/>
              <a:gd name="connsiteX144" fmla="*/ 902578 w 986666"/>
              <a:gd name="connsiteY144" fmla="*/ 24466 h 191071"/>
              <a:gd name="connsiteX145" fmla="*/ 888307 w 986666"/>
              <a:gd name="connsiteY145" fmla="*/ 30259 h 191071"/>
              <a:gd name="connsiteX146" fmla="*/ 883335 w 986666"/>
              <a:gd name="connsiteY146" fmla="*/ 47393 h 191071"/>
              <a:gd name="connsiteX147" fmla="*/ 883335 w 986666"/>
              <a:gd name="connsiteY147" fmla="*/ 62543 h 191071"/>
              <a:gd name="connsiteX148" fmla="*/ 927239 w 986666"/>
              <a:gd name="connsiteY148" fmla="*/ 62543 h 191071"/>
              <a:gd name="connsiteX149" fmla="*/ 927239 w 986666"/>
              <a:gd name="connsiteY149" fmla="*/ 34350 h 191071"/>
              <a:gd name="connsiteX150" fmla="*/ 956831 w 986666"/>
              <a:gd name="connsiteY150" fmla="*/ 25317 h 191071"/>
              <a:gd name="connsiteX151" fmla="*/ 956831 w 986666"/>
              <a:gd name="connsiteY151" fmla="*/ 62543 h 191071"/>
              <a:gd name="connsiteX152" fmla="*/ 986667 w 986666"/>
              <a:gd name="connsiteY152" fmla="*/ 62543 h 191071"/>
              <a:gd name="connsiteX153" fmla="*/ 986667 w 986666"/>
              <a:gd name="connsiteY153" fmla="*/ 86685 h 191071"/>
              <a:gd name="connsiteX154" fmla="*/ 956831 w 986666"/>
              <a:gd name="connsiteY154" fmla="*/ 86685 h 191071"/>
              <a:gd name="connsiteX155" fmla="*/ 956831 w 986666"/>
              <a:gd name="connsiteY155" fmla="*/ 145380 h 191071"/>
              <a:gd name="connsiteX156" fmla="*/ 961036 w 986666"/>
              <a:gd name="connsiteY156" fmla="*/ 161745 h 191071"/>
              <a:gd name="connsiteX157" fmla="*/ 974256 w 986666"/>
              <a:gd name="connsiteY157" fmla="*/ 166525 h 191071"/>
              <a:gd name="connsiteX158" fmla="*/ 980401 w 986666"/>
              <a:gd name="connsiteY158" fmla="*/ 165309 h 191071"/>
              <a:gd name="connsiteX159" fmla="*/ 986667 w 986666"/>
              <a:gd name="connsiteY159" fmla="*/ 162393 h 191071"/>
              <a:gd name="connsiteX160" fmla="*/ 986667 w 986666"/>
              <a:gd name="connsiteY160" fmla="*/ 186819 h 191071"/>
              <a:gd name="connsiteX161" fmla="*/ 977369 w 986666"/>
              <a:gd name="connsiteY161" fmla="*/ 189735 h 191071"/>
              <a:gd name="connsiteX162" fmla="*/ 964513 w 986666"/>
              <a:gd name="connsiteY162" fmla="*/ 191072 h 191071"/>
              <a:gd name="connsiteX163" fmla="*/ 936577 w 986666"/>
              <a:gd name="connsiteY163" fmla="*/ 181148 h 191071"/>
              <a:gd name="connsiteX164" fmla="*/ 927279 w 986666"/>
              <a:gd name="connsiteY164" fmla="*/ 151172 h 191071"/>
              <a:gd name="connsiteX165" fmla="*/ 927279 w 986666"/>
              <a:gd name="connsiteY165" fmla="*/ 86726 h 19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986666" h="191071">
                <a:moveTo>
                  <a:pt x="189038" y="12922"/>
                </a:moveTo>
                <a:lnTo>
                  <a:pt x="189038" y="187912"/>
                </a:lnTo>
                <a:lnTo>
                  <a:pt x="158717" y="187912"/>
                </a:lnTo>
                <a:lnTo>
                  <a:pt x="158717" y="50755"/>
                </a:lnTo>
                <a:lnTo>
                  <a:pt x="158232" y="50755"/>
                </a:lnTo>
                <a:lnTo>
                  <a:pt x="104019" y="187912"/>
                </a:lnTo>
                <a:lnTo>
                  <a:pt x="83927" y="187912"/>
                </a:lnTo>
                <a:lnTo>
                  <a:pt x="28380" y="50755"/>
                </a:lnTo>
                <a:lnTo>
                  <a:pt x="28016" y="50755"/>
                </a:lnTo>
                <a:lnTo>
                  <a:pt x="28016" y="187912"/>
                </a:lnTo>
                <a:lnTo>
                  <a:pt x="0" y="187912"/>
                </a:lnTo>
                <a:lnTo>
                  <a:pt x="0" y="12922"/>
                </a:lnTo>
                <a:lnTo>
                  <a:pt x="43459" y="12922"/>
                </a:lnTo>
                <a:lnTo>
                  <a:pt x="93629" y="142625"/>
                </a:lnTo>
                <a:lnTo>
                  <a:pt x="94357" y="142625"/>
                </a:lnTo>
                <a:lnTo>
                  <a:pt x="147317" y="12922"/>
                </a:lnTo>
                <a:lnTo>
                  <a:pt x="188957" y="12922"/>
                </a:lnTo>
                <a:close/>
                <a:moveTo>
                  <a:pt x="214386" y="26208"/>
                </a:moveTo>
                <a:cubicBezTo>
                  <a:pt x="214386" y="21307"/>
                  <a:pt x="216164" y="17256"/>
                  <a:pt x="219682" y="13934"/>
                </a:cubicBezTo>
                <a:cubicBezTo>
                  <a:pt x="223199" y="10613"/>
                  <a:pt x="227403" y="8993"/>
                  <a:pt x="232295" y="8993"/>
                </a:cubicBezTo>
                <a:cubicBezTo>
                  <a:pt x="237510" y="8993"/>
                  <a:pt x="241795" y="10694"/>
                  <a:pt x="245191" y="14056"/>
                </a:cubicBezTo>
                <a:cubicBezTo>
                  <a:pt x="248587" y="17418"/>
                  <a:pt x="250325" y="21469"/>
                  <a:pt x="250325" y="26208"/>
                </a:cubicBezTo>
                <a:cubicBezTo>
                  <a:pt x="250325" y="30947"/>
                  <a:pt x="248587" y="35039"/>
                  <a:pt x="245070" y="38279"/>
                </a:cubicBezTo>
                <a:cubicBezTo>
                  <a:pt x="241593" y="41520"/>
                  <a:pt x="237308" y="43181"/>
                  <a:pt x="232295" y="43181"/>
                </a:cubicBezTo>
                <a:cubicBezTo>
                  <a:pt x="227282" y="43181"/>
                  <a:pt x="223037" y="41520"/>
                  <a:pt x="219560" y="38239"/>
                </a:cubicBezTo>
                <a:cubicBezTo>
                  <a:pt x="216124" y="34958"/>
                  <a:pt x="214386" y="30947"/>
                  <a:pt x="214386" y="26208"/>
                </a:cubicBezTo>
                <a:close/>
                <a:moveTo>
                  <a:pt x="246889" y="62462"/>
                </a:moveTo>
                <a:lnTo>
                  <a:pt x="246889" y="187912"/>
                </a:lnTo>
                <a:lnTo>
                  <a:pt x="217418" y="187912"/>
                </a:lnTo>
                <a:lnTo>
                  <a:pt x="217418" y="62462"/>
                </a:lnTo>
                <a:lnTo>
                  <a:pt x="246889" y="62462"/>
                </a:lnTo>
                <a:close/>
                <a:moveTo>
                  <a:pt x="336274" y="166444"/>
                </a:moveTo>
                <a:cubicBezTo>
                  <a:pt x="340640" y="166444"/>
                  <a:pt x="345491" y="165431"/>
                  <a:pt x="350747" y="163406"/>
                </a:cubicBezTo>
                <a:cubicBezTo>
                  <a:pt x="356043" y="161380"/>
                  <a:pt x="360894" y="158707"/>
                  <a:pt x="365381" y="155345"/>
                </a:cubicBezTo>
                <a:lnTo>
                  <a:pt x="365381" y="182808"/>
                </a:lnTo>
                <a:cubicBezTo>
                  <a:pt x="360692" y="185482"/>
                  <a:pt x="355315" y="187548"/>
                  <a:pt x="349372" y="188925"/>
                </a:cubicBezTo>
                <a:cubicBezTo>
                  <a:pt x="343389" y="190302"/>
                  <a:pt x="336840" y="190991"/>
                  <a:pt x="329684" y="190991"/>
                </a:cubicBezTo>
                <a:cubicBezTo>
                  <a:pt x="311249" y="190991"/>
                  <a:pt x="296291" y="185158"/>
                  <a:pt x="284729" y="173492"/>
                </a:cubicBezTo>
                <a:cubicBezTo>
                  <a:pt x="273207" y="161826"/>
                  <a:pt x="267426" y="146919"/>
                  <a:pt x="267426" y="128772"/>
                </a:cubicBezTo>
                <a:cubicBezTo>
                  <a:pt x="267426" y="108599"/>
                  <a:pt x="273328" y="91992"/>
                  <a:pt x="285093" y="78908"/>
                </a:cubicBezTo>
                <a:cubicBezTo>
                  <a:pt x="296857" y="65865"/>
                  <a:pt x="313554" y="59343"/>
                  <a:pt x="335142" y="59343"/>
                </a:cubicBezTo>
                <a:cubicBezTo>
                  <a:pt x="340680" y="59343"/>
                  <a:pt x="346259" y="60072"/>
                  <a:pt x="351879" y="61490"/>
                </a:cubicBezTo>
                <a:cubicBezTo>
                  <a:pt x="357538" y="62908"/>
                  <a:pt x="361985" y="64568"/>
                  <a:pt x="365341" y="66432"/>
                </a:cubicBezTo>
                <a:lnTo>
                  <a:pt x="365341" y="94746"/>
                </a:lnTo>
                <a:cubicBezTo>
                  <a:pt x="360773" y="91424"/>
                  <a:pt x="356164" y="88832"/>
                  <a:pt x="351393" y="87009"/>
                </a:cubicBezTo>
                <a:cubicBezTo>
                  <a:pt x="346663" y="85186"/>
                  <a:pt x="341772" y="84255"/>
                  <a:pt x="336840" y="84255"/>
                </a:cubicBezTo>
                <a:cubicBezTo>
                  <a:pt x="325237" y="84255"/>
                  <a:pt x="315858" y="88022"/>
                  <a:pt x="308702" y="95597"/>
                </a:cubicBezTo>
                <a:cubicBezTo>
                  <a:pt x="301547" y="103172"/>
                  <a:pt x="297989" y="113379"/>
                  <a:pt x="297989" y="126220"/>
                </a:cubicBezTo>
                <a:cubicBezTo>
                  <a:pt x="297989" y="139061"/>
                  <a:pt x="301425" y="148783"/>
                  <a:pt x="308298" y="155871"/>
                </a:cubicBezTo>
                <a:cubicBezTo>
                  <a:pt x="315171" y="162960"/>
                  <a:pt x="324469" y="166484"/>
                  <a:pt x="336233" y="166484"/>
                </a:cubicBezTo>
                <a:close/>
                <a:moveTo>
                  <a:pt x="449308" y="60396"/>
                </a:moveTo>
                <a:cubicBezTo>
                  <a:pt x="451653" y="60396"/>
                  <a:pt x="453755" y="60558"/>
                  <a:pt x="455655" y="60882"/>
                </a:cubicBezTo>
                <a:cubicBezTo>
                  <a:pt x="457555" y="61206"/>
                  <a:pt x="459092" y="61611"/>
                  <a:pt x="460426" y="62097"/>
                </a:cubicBezTo>
                <a:lnTo>
                  <a:pt x="460426" y="91992"/>
                </a:lnTo>
                <a:cubicBezTo>
                  <a:pt x="458889" y="90857"/>
                  <a:pt x="456625" y="89764"/>
                  <a:pt x="453674" y="88751"/>
                </a:cubicBezTo>
                <a:cubicBezTo>
                  <a:pt x="450723" y="87738"/>
                  <a:pt x="447125" y="87212"/>
                  <a:pt x="442880" y="87212"/>
                </a:cubicBezTo>
                <a:cubicBezTo>
                  <a:pt x="435644" y="87212"/>
                  <a:pt x="429539" y="90250"/>
                  <a:pt x="424567" y="96366"/>
                </a:cubicBezTo>
                <a:cubicBezTo>
                  <a:pt x="419594" y="102483"/>
                  <a:pt x="417088" y="111881"/>
                  <a:pt x="417088" y="124559"/>
                </a:cubicBezTo>
                <a:lnTo>
                  <a:pt x="417088" y="187912"/>
                </a:lnTo>
                <a:lnTo>
                  <a:pt x="387616" y="187912"/>
                </a:lnTo>
                <a:lnTo>
                  <a:pt x="387616" y="62462"/>
                </a:lnTo>
                <a:lnTo>
                  <a:pt x="417088" y="62462"/>
                </a:lnTo>
                <a:lnTo>
                  <a:pt x="417088" y="82229"/>
                </a:lnTo>
                <a:lnTo>
                  <a:pt x="417573" y="82229"/>
                </a:lnTo>
                <a:cubicBezTo>
                  <a:pt x="420241" y="75384"/>
                  <a:pt x="424324" y="70037"/>
                  <a:pt x="429741" y="66189"/>
                </a:cubicBezTo>
                <a:cubicBezTo>
                  <a:pt x="435199" y="62340"/>
                  <a:pt x="441708" y="60396"/>
                  <a:pt x="449349" y="60396"/>
                </a:cubicBezTo>
                <a:close/>
                <a:moveTo>
                  <a:pt x="462002" y="127030"/>
                </a:moveTo>
                <a:cubicBezTo>
                  <a:pt x="462002" y="106291"/>
                  <a:pt x="467864" y="89845"/>
                  <a:pt x="479548" y="77733"/>
                </a:cubicBezTo>
                <a:cubicBezTo>
                  <a:pt x="491231" y="65621"/>
                  <a:pt x="507483" y="59545"/>
                  <a:pt x="528262" y="59545"/>
                </a:cubicBezTo>
                <a:cubicBezTo>
                  <a:pt x="547829" y="59545"/>
                  <a:pt x="563111" y="65378"/>
                  <a:pt x="574107" y="77044"/>
                </a:cubicBezTo>
                <a:cubicBezTo>
                  <a:pt x="585103" y="88711"/>
                  <a:pt x="590601" y="104468"/>
                  <a:pt x="590601" y="124316"/>
                </a:cubicBezTo>
                <a:cubicBezTo>
                  <a:pt x="590601" y="144165"/>
                  <a:pt x="584739" y="160854"/>
                  <a:pt x="573056" y="172884"/>
                </a:cubicBezTo>
                <a:cubicBezTo>
                  <a:pt x="561372" y="184915"/>
                  <a:pt x="545444" y="190950"/>
                  <a:pt x="525311" y="190950"/>
                </a:cubicBezTo>
                <a:cubicBezTo>
                  <a:pt x="505179" y="190950"/>
                  <a:pt x="490503" y="185239"/>
                  <a:pt x="479103" y="173816"/>
                </a:cubicBezTo>
                <a:cubicBezTo>
                  <a:pt x="467703" y="162393"/>
                  <a:pt x="462002" y="146798"/>
                  <a:pt x="462002" y="127030"/>
                </a:cubicBezTo>
                <a:close/>
                <a:moveTo>
                  <a:pt x="492687" y="126058"/>
                </a:moveTo>
                <a:cubicBezTo>
                  <a:pt x="492687" y="139142"/>
                  <a:pt x="495638" y="149147"/>
                  <a:pt x="501581" y="156074"/>
                </a:cubicBezTo>
                <a:cubicBezTo>
                  <a:pt x="507523" y="163001"/>
                  <a:pt x="515973" y="166444"/>
                  <a:pt x="527050" y="166444"/>
                </a:cubicBezTo>
                <a:cubicBezTo>
                  <a:pt x="538127" y="166444"/>
                  <a:pt x="545929" y="163001"/>
                  <a:pt x="551549" y="156074"/>
                </a:cubicBezTo>
                <a:cubicBezTo>
                  <a:pt x="557168" y="149147"/>
                  <a:pt x="559957" y="138899"/>
                  <a:pt x="559957" y="125329"/>
                </a:cubicBezTo>
                <a:cubicBezTo>
                  <a:pt x="559957" y="111759"/>
                  <a:pt x="557047" y="101632"/>
                  <a:pt x="551266" y="94746"/>
                </a:cubicBezTo>
                <a:cubicBezTo>
                  <a:pt x="545444" y="87860"/>
                  <a:pt x="537318" y="84417"/>
                  <a:pt x="526848" y="84417"/>
                </a:cubicBezTo>
                <a:cubicBezTo>
                  <a:pt x="516377" y="84417"/>
                  <a:pt x="507685" y="88022"/>
                  <a:pt x="501702" y="95232"/>
                </a:cubicBezTo>
                <a:cubicBezTo>
                  <a:pt x="495719" y="102442"/>
                  <a:pt x="492767" y="112691"/>
                  <a:pt x="492767" y="126058"/>
                </a:cubicBezTo>
                <a:close/>
                <a:moveTo>
                  <a:pt x="634465" y="95435"/>
                </a:moveTo>
                <a:cubicBezTo>
                  <a:pt x="634465" y="99647"/>
                  <a:pt x="635799" y="102969"/>
                  <a:pt x="638467" y="105399"/>
                </a:cubicBezTo>
                <a:cubicBezTo>
                  <a:pt x="641135" y="107789"/>
                  <a:pt x="647078" y="110827"/>
                  <a:pt x="656255" y="114473"/>
                </a:cubicBezTo>
                <a:cubicBezTo>
                  <a:pt x="668019" y="119212"/>
                  <a:pt x="676307" y="124519"/>
                  <a:pt x="681037" y="130392"/>
                </a:cubicBezTo>
                <a:cubicBezTo>
                  <a:pt x="685807" y="136306"/>
                  <a:pt x="688152" y="143436"/>
                  <a:pt x="688152" y="151821"/>
                </a:cubicBezTo>
                <a:cubicBezTo>
                  <a:pt x="688152" y="163608"/>
                  <a:pt x="683624" y="173087"/>
                  <a:pt x="674569" y="180257"/>
                </a:cubicBezTo>
                <a:cubicBezTo>
                  <a:pt x="665513" y="187426"/>
                  <a:pt x="653263" y="190991"/>
                  <a:pt x="637861" y="190991"/>
                </a:cubicBezTo>
                <a:cubicBezTo>
                  <a:pt x="632646" y="190991"/>
                  <a:pt x="626905" y="190343"/>
                  <a:pt x="620639" y="189087"/>
                </a:cubicBezTo>
                <a:cubicBezTo>
                  <a:pt x="614332" y="187831"/>
                  <a:pt x="608996" y="186211"/>
                  <a:pt x="604630" y="184267"/>
                </a:cubicBezTo>
                <a:lnTo>
                  <a:pt x="604630" y="155223"/>
                </a:lnTo>
                <a:cubicBezTo>
                  <a:pt x="610006" y="158950"/>
                  <a:pt x="615747" y="161947"/>
                  <a:pt x="621932" y="164135"/>
                </a:cubicBezTo>
                <a:cubicBezTo>
                  <a:pt x="628118" y="166322"/>
                  <a:pt x="633697" y="167416"/>
                  <a:pt x="638750" y="167416"/>
                </a:cubicBezTo>
                <a:cubicBezTo>
                  <a:pt x="645421" y="167416"/>
                  <a:pt x="650312" y="166484"/>
                  <a:pt x="653506" y="164621"/>
                </a:cubicBezTo>
                <a:cubicBezTo>
                  <a:pt x="656700" y="162757"/>
                  <a:pt x="658236" y="159598"/>
                  <a:pt x="658236" y="155223"/>
                </a:cubicBezTo>
                <a:cubicBezTo>
                  <a:pt x="658236" y="151172"/>
                  <a:pt x="656579" y="147729"/>
                  <a:pt x="653304" y="144894"/>
                </a:cubicBezTo>
                <a:cubicBezTo>
                  <a:pt x="650029" y="142058"/>
                  <a:pt x="643763" y="138858"/>
                  <a:pt x="634627" y="135172"/>
                </a:cubicBezTo>
                <a:cubicBezTo>
                  <a:pt x="623752" y="130635"/>
                  <a:pt x="616030" y="125491"/>
                  <a:pt x="611502" y="119779"/>
                </a:cubicBezTo>
                <a:cubicBezTo>
                  <a:pt x="606934" y="114068"/>
                  <a:pt x="604670" y="106858"/>
                  <a:pt x="604670" y="98068"/>
                </a:cubicBezTo>
                <a:cubicBezTo>
                  <a:pt x="604670" y="86766"/>
                  <a:pt x="609157" y="77450"/>
                  <a:pt x="618132" y="70199"/>
                </a:cubicBezTo>
                <a:cubicBezTo>
                  <a:pt x="627107" y="62908"/>
                  <a:pt x="638750" y="59262"/>
                  <a:pt x="653021" y="59262"/>
                </a:cubicBezTo>
                <a:cubicBezTo>
                  <a:pt x="657387" y="59262"/>
                  <a:pt x="662319" y="59748"/>
                  <a:pt x="667736" y="60720"/>
                </a:cubicBezTo>
                <a:cubicBezTo>
                  <a:pt x="673194" y="61692"/>
                  <a:pt x="677722" y="62948"/>
                  <a:pt x="681360" y="64487"/>
                </a:cubicBezTo>
                <a:lnTo>
                  <a:pt x="681360" y="92559"/>
                </a:lnTo>
                <a:cubicBezTo>
                  <a:pt x="677479" y="89966"/>
                  <a:pt x="672911" y="87738"/>
                  <a:pt x="667736" y="85835"/>
                </a:cubicBezTo>
                <a:cubicBezTo>
                  <a:pt x="662521" y="83971"/>
                  <a:pt x="657387" y="83040"/>
                  <a:pt x="652253" y="83040"/>
                </a:cubicBezTo>
                <a:cubicBezTo>
                  <a:pt x="646633" y="83040"/>
                  <a:pt x="642267" y="84133"/>
                  <a:pt x="639154" y="86321"/>
                </a:cubicBezTo>
                <a:cubicBezTo>
                  <a:pt x="636041" y="88508"/>
                  <a:pt x="634465" y="91546"/>
                  <a:pt x="634465" y="95354"/>
                </a:cubicBezTo>
                <a:close/>
                <a:moveTo>
                  <a:pt x="700846" y="127030"/>
                </a:moveTo>
                <a:cubicBezTo>
                  <a:pt x="700846" y="106291"/>
                  <a:pt x="706708" y="89845"/>
                  <a:pt x="718392" y="77733"/>
                </a:cubicBezTo>
                <a:cubicBezTo>
                  <a:pt x="730075" y="65621"/>
                  <a:pt x="746327" y="59545"/>
                  <a:pt x="767107" y="59545"/>
                </a:cubicBezTo>
                <a:cubicBezTo>
                  <a:pt x="786673" y="59545"/>
                  <a:pt x="801955" y="65378"/>
                  <a:pt x="812951" y="77044"/>
                </a:cubicBezTo>
                <a:cubicBezTo>
                  <a:pt x="823947" y="88711"/>
                  <a:pt x="829445" y="104468"/>
                  <a:pt x="829445" y="124316"/>
                </a:cubicBezTo>
                <a:cubicBezTo>
                  <a:pt x="829445" y="144165"/>
                  <a:pt x="823583" y="160854"/>
                  <a:pt x="811900" y="172884"/>
                </a:cubicBezTo>
                <a:cubicBezTo>
                  <a:pt x="800216" y="184915"/>
                  <a:pt x="784288" y="190950"/>
                  <a:pt x="764155" y="190950"/>
                </a:cubicBezTo>
                <a:cubicBezTo>
                  <a:pt x="744023" y="190950"/>
                  <a:pt x="729348" y="185239"/>
                  <a:pt x="717947" y="173816"/>
                </a:cubicBezTo>
                <a:cubicBezTo>
                  <a:pt x="706546" y="162393"/>
                  <a:pt x="700846" y="146798"/>
                  <a:pt x="700846" y="127030"/>
                </a:cubicBezTo>
                <a:close/>
                <a:moveTo>
                  <a:pt x="731531" y="126058"/>
                </a:moveTo>
                <a:cubicBezTo>
                  <a:pt x="731531" y="139142"/>
                  <a:pt x="734482" y="149147"/>
                  <a:pt x="740425" y="156074"/>
                </a:cubicBezTo>
                <a:cubicBezTo>
                  <a:pt x="746367" y="163001"/>
                  <a:pt x="754817" y="166444"/>
                  <a:pt x="765894" y="166444"/>
                </a:cubicBezTo>
                <a:cubicBezTo>
                  <a:pt x="776971" y="166444"/>
                  <a:pt x="784773" y="163001"/>
                  <a:pt x="790393" y="156074"/>
                </a:cubicBezTo>
                <a:cubicBezTo>
                  <a:pt x="796012" y="149147"/>
                  <a:pt x="798801" y="138899"/>
                  <a:pt x="798801" y="125329"/>
                </a:cubicBezTo>
                <a:cubicBezTo>
                  <a:pt x="798801" y="111759"/>
                  <a:pt x="795891" y="101632"/>
                  <a:pt x="790110" y="94746"/>
                </a:cubicBezTo>
                <a:cubicBezTo>
                  <a:pt x="784288" y="87860"/>
                  <a:pt x="776162" y="84417"/>
                  <a:pt x="765692" y="84417"/>
                </a:cubicBezTo>
                <a:cubicBezTo>
                  <a:pt x="755221" y="84417"/>
                  <a:pt x="746529" y="88022"/>
                  <a:pt x="740546" y="95232"/>
                </a:cubicBezTo>
                <a:cubicBezTo>
                  <a:pt x="734563" y="102442"/>
                  <a:pt x="731611" y="112691"/>
                  <a:pt x="731611" y="126058"/>
                </a:cubicBezTo>
                <a:close/>
                <a:moveTo>
                  <a:pt x="927239" y="86645"/>
                </a:moveTo>
                <a:lnTo>
                  <a:pt x="883335" y="86645"/>
                </a:lnTo>
                <a:lnTo>
                  <a:pt x="883335" y="187912"/>
                </a:lnTo>
                <a:lnTo>
                  <a:pt x="853499" y="187912"/>
                </a:lnTo>
                <a:lnTo>
                  <a:pt x="853499" y="86645"/>
                </a:lnTo>
                <a:lnTo>
                  <a:pt x="832558" y="86645"/>
                </a:lnTo>
                <a:lnTo>
                  <a:pt x="832558" y="62502"/>
                </a:lnTo>
                <a:lnTo>
                  <a:pt x="853499" y="62502"/>
                </a:lnTo>
                <a:lnTo>
                  <a:pt x="853499" y="45044"/>
                </a:lnTo>
                <a:cubicBezTo>
                  <a:pt x="853499" y="31879"/>
                  <a:pt x="857785" y="21064"/>
                  <a:pt x="866355" y="12638"/>
                </a:cubicBezTo>
                <a:cubicBezTo>
                  <a:pt x="874926" y="4213"/>
                  <a:pt x="885882" y="0"/>
                  <a:pt x="899304" y="0"/>
                </a:cubicBezTo>
                <a:cubicBezTo>
                  <a:pt x="902861" y="0"/>
                  <a:pt x="906055" y="203"/>
                  <a:pt x="908804" y="567"/>
                </a:cubicBezTo>
                <a:cubicBezTo>
                  <a:pt x="911553" y="932"/>
                  <a:pt x="914019" y="1499"/>
                  <a:pt x="916121" y="2228"/>
                </a:cubicBezTo>
                <a:lnTo>
                  <a:pt x="916121" y="27747"/>
                </a:lnTo>
                <a:cubicBezTo>
                  <a:pt x="915151" y="27180"/>
                  <a:pt x="913453" y="26492"/>
                  <a:pt x="910987" y="25681"/>
                </a:cubicBezTo>
                <a:cubicBezTo>
                  <a:pt x="908561" y="24871"/>
                  <a:pt x="905731" y="24466"/>
                  <a:pt x="902578" y="24466"/>
                </a:cubicBezTo>
                <a:cubicBezTo>
                  <a:pt x="896393" y="24466"/>
                  <a:pt x="891663" y="26411"/>
                  <a:pt x="888307" y="30259"/>
                </a:cubicBezTo>
                <a:cubicBezTo>
                  <a:pt x="884952" y="34107"/>
                  <a:pt x="883335" y="39818"/>
                  <a:pt x="883335" y="47393"/>
                </a:cubicBezTo>
                <a:lnTo>
                  <a:pt x="883335" y="62543"/>
                </a:lnTo>
                <a:lnTo>
                  <a:pt x="927239" y="62543"/>
                </a:lnTo>
                <a:lnTo>
                  <a:pt x="927239" y="34350"/>
                </a:lnTo>
                <a:lnTo>
                  <a:pt x="956831" y="25317"/>
                </a:lnTo>
                <a:lnTo>
                  <a:pt x="956831" y="62543"/>
                </a:lnTo>
                <a:lnTo>
                  <a:pt x="986667" y="62543"/>
                </a:lnTo>
                <a:lnTo>
                  <a:pt x="986667" y="86685"/>
                </a:lnTo>
                <a:lnTo>
                  <a:pt x="956831" y="86685"/>
                </a:lnTo>
                <a:lnTo>
                  <a:pt x="956831" y="145380"/>
                </a:lnTo>
                <a:cubicBezTo>
                  <a:pt x="956831" y="153117"/>
                  <a:pt x="958246" y="158545"/>
                  <a:pt x="961036" y="161745"/>
                </a:cubicBezTo>
                <a:cubicBezTo>
                  <a:pt x="963825" y="164904"/>
                  <a:pt x="968232" y="166525"/>
                  <a:pt x="974256" y="166525"/>
                </a:cubicBezTo>
                <a:cubicBezTo>
                  <a:pt x="975954" y="166525"/>
                  <a:pt x="978015" y="166120"/>
                  <a:pt x="980401" y="165309"/>
                </a:cubicBezTo>
                <a:cubicBezTo>
                  <a:pt x="982786" y="164499"/>
                  <a:pt x="984888" y="163527"/>
                  <a:pt x="986667" y="162393"/>
                </a:cubicBezTo>
                <a:lnTo>
                  <a:pt x="986667" y="186819"/>
                </a:lnTo>
                <a:cubicBezTo>
                  <a:pt x="984807" y="187872"/>
                  <a:pt x="981694" y="188844"/>
                  <a:pt x="977369" y="189735"/>
                </a:cubicBezTo>
                <a:cubicBezTo>
                  <a:pt x="973043" y="190626"/>
                  <a:pt x="968757" y="191072"/>
                  <a:pt x="964513" y="191072"/>
                </a:cubicBezTo>
                <a:cubicBezTo>
                  <a:pt x="952102" y="191072"/>
                  <a:pt x="942763" y="187750"/>
                  <a:pt x="936577" y="181148"/>
                </a:cubicBezTo>
                <a:cubicBezTo>
                  <a:pt x="930352" y="174505"/>
                  <a:pt x="927279" y="164540"/>
                  <a:pt x="927279" y="151172"/>
                </a:cubicBezTo>
                <a:lnTo>
                  <a:pt x="927279" y="86726"/>
                </a:lnTo>
                <a:close/>
              </a:path>
            </a:pathLst>
          </a:custGeom>
          <a:solidFill>
            <a:schemeClr val="tx1"/>
          </a:solidFill>
          <a:ln w="0" cap="flat">
            <a:noFill/>
            <a:prstDash val="solid"/>
            <a:miter/>
          </a:ln>
        </p:spPr>
        <p:txBody>
          <a:bodyPr rtlCol="0" anchor="ctr"/>
          <a:lstStyle/>
          <a:p>
            <a:endParaRPr lang="en-US"/>
          </a:p>
        </p:txBody>
      </p:sp>
      <p:grpSp>
        <p:nvGrpSpPr>
          <p:cNvPr id="4" name="Graphic 2">
            <a:extLst>
              <a:ext uri="{FF2B5EF4-FFF2-40B4-BE49-F238E27FC236}">
                <a16:creationId xmlns:a16="http://schemas.microsoft.com/office/drawing/2014/main" id="{D15B0982-EB88-042B-1DF1-B9A4C16B8D51}"/>
              </a:ext>
            </a:extLst>
          </p:cNvPr>
          <p:cNvGrpSpPr/>
          <p:nvPr userDrawn="1"/>
        </p:nvGrpSpPr>
        <p:grpSpPr>
          <a:xfrm>
            <a:off x="451632" y="470067"/>
            <a:ext cx="291075" cy="291651"/>
            <a:chOff x="451632" y="470067"/>
            <a:chExt cx="291075" cy="291651"/>
          </a:xfrm>
        </p:grpSpPr>
        <p:sp>
          <p:nvSpPr>
            <p:cNvPr id="7" name="Freeform 6">
              <a:extLst>
                <a:ext uri="{FF2B5EF4-FFF2-40B4-BE49-F238E27FC236}">
                  <a16:creationId xmlns:a16="http://schemas.microsoft.com/office/drawing/2014/main" id="{61BA7DEE-AF4C-1B6C-B2E3-7A91E2D9CFE8}"/>
                </a:ext>
              </a:extLst>
            </p:cNvPr>
            <p:cNvSpPr/>
            <p:nvPr/>
          </p:nvSpPr>
          <p:spPr>
            <a:xfrm>
              <a:off x="451632"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25022"/>
            </a:solidFill>
            <a:ln w="0"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76EEFB6D-A23D-C728-3DA4-87CE2A4E36C5}"/>
                </a:ext>
              </a:extLst>
            </p:cNvPr>
            <p:cNvSpPr/>
            <p:nvPr/>
          </p:nvSpPr>
          <p:spPr>
            <a:xfrm>
              <a:off x="604366" y="470067"/>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7FBA00"/>
            </a:solidFill>
            <a:ln w="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83148760-FDF2-BEBE-179C-6594A9933169}"/>
                </a:ext>
              </a:extLst>
            </p:cNvPr>
            <p:cNvSpPr/>
            <p:nvPr/>
          </p:nvSpPr>
          <p:spPr>
            <a:xfrm>
              <a:off x="451632"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00A4EF"/>
            </a:solidFill>
            <a:ln w="0"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8FDA7AC7-188C-0DE0-D6D0-97E7CFDB0B2C}"/>
                </a:ext>
              </a:extLst>
            </p:cNvPr>
            <p:cNvSpPr/>
            <p:nvPr/>
          </p:nvSpPr>
          <p:spPr>
            <a:xfrm>
              <a:off x="604366" y="623102"/>
              <a:ext cx="138341" cy="138615"/>
            </a:xfrm>
            <a:custGeom>
              <a:avLst/>
              <a:gdLst>
                <a:gd name="connsiteX0" fmla="*/ 0 w 138341"/>
                <a:gd name="connsiteY0" fmla="*/ 0 h 138615"/>
                <a:gd name="connsiteX1" fmla="*/ 138342 w 138341"/>
                <a:gd name="connsiteY1" fmla="*/ 0 h 138615"/>
                <a:gd name="connsiteX2" fmla="*/ 138342 w 138341"/>
                <a:gd name="connsiteY2" fmla="*/ 138615 h 138615"/>
                <a:gd name="connsiteX3" fmla="*/ 0 w 138341"/>
                <a:gd name="connsiteY3" fmla="*/ 138615 h 138615"/>
              </a:gdLst>
              <a:ahLst/>
              <a:cxnLst>
                <a:cxn ang="0">
                  <a:pos x="connsiteX0" y="connsiteY0"/>
                </a:cxn>
                <a:cxn ang="0">
                  <a:pos x="connsiteX1" y="connsiteY1"/>
                </a:cxn>
                <a:cxn ang="0">
                  <a:pos x="connsiteX2" y="connsiteY2"/>
                </a:cxn>
                <a:cxn ang="0">
                  <a:pos x="connsiteX3" y="connsiteY3"/>
                </a:cxn>
              </a:cxnLst>
              <a:rect l="l" t="t" r="r" b="b"/>
              <a:pathLst>
                <a:path w="138341" h="138615">
                  <a:moveTo>
                    <a:pt x="0" y="0"/>
                  </a:moveTo>
                  <a:lnTo>
                    <a:pt x="138342" y="0"/>
                  </a:lnTo>
                  <a:lnTo>
                    <a:pt x="138342" y="138615"/>
                  </a:lnTo>
                  <a:lnTo>
                    <a:pt x="0" y="138615"/>
                  </a:lnTo>
                  <a:close/>
                </a:path>
              </a:pathLst>
            </a:custGeom>
            <a:solidFill>
              <a:srgbClr val="FFB900"/>
            </a:solidFill>
            <a:ln w="0" cap="flat">
              <a:noFill/>
              <a:prstDash val="solid"/>
              <a:miter/>
            </a:ln>
          </p:spPr>
          <p:txBody>
            <a:bodyPr rtlCol="0" anchor="ctr"/>
            <a:lstStyle/>
            <a:p>
              <a:endParaRPr lang="en-US"/>
            </a:p>
          </p:txBody>
        </p:sp>
      </p:grpSp>
    </p:spTree>
    <p:extLst>
      <p:ext uri="{BB962C8B-B14F-4D97-AF65-F5344CB8AC3E}">
        <p14:creationId xmlns:p14="http://schemas.microsoft.com/office/powerpoint/2010/main" val="355636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Lst>
          </p:cNvPr>
          <p:cNvSpPr/>
          <p:nvPr userDrawn="1"/>
        </p:nvSpPr>
        <p:spPr bwMode="auto">
          <a:xfrm>
            <a:off x="4448283" y="1297916"/>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8374916" y="1297915"/>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95627" y="1936749"/>
            <a:ext cx="3414047" cy="4337135"/>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81015" y="1946275"/>
            <a:ext cx="3445350" cy="4327609"/>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 name="Text Placeholder 37">
            <a:extLst>
              <a:ext uri="{FF2B5EF4-FFF2-40B4-BE49-F238E27FC236}">
                <a16:creationId xmlns:a16="http://schemas.microsoft.com/office/drawing/2014/main" id="{D026E0CD-734A-B785-5C9D-3A8DDC96B0DA}"/>
              </a:ext>
            </a:extLst>
          </p:cNvPr>
          <p:cNvSpPr>
            <a:spLocks noGrp="1"/>
          </p:cNvSpPr>
          <p:nvPr>
            <p:ph type="body" sz="quarter" idx="10" hasCustomPrompt="1"/>
          </p:nvPr>
        </p:nvSpPr>
        <p:spPr>
          <a:xfrm>
            <a:off x="457197" y="2125970"/>
            <a:ext cx="34453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41" name="Freeform 16">
            <a:extLst>
              <a:ext uri="{FF2B5EF4-FFF2-40B4-BE49-F238E27FC236}">
                <a16:creationId xmlns:a16="http://schemas.microsoft.com/office/drawing/2014/main" id="{7B5FFAAA-FFEE-AAFC-26F1-1D1E3900EE26}"/>
              </a:ext>
            </a:extLst>
          </p:cNvPr>
          <p:cNvSpPr>
            <a:spLocks/>
          </p:cNvSpPr>
          <p:nvPr userDrawn="1"/>
        </p:nvSpPr>
        <p:spPr bwMode="auto">
          <a:xfrm flipH="1">
            <a:off x="464340" y="2894994"/>
            <a:ext cx="3452490"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2" name="Text Placeholder 37">
            <a:extLst>
              <a:ext uri="{FF2B5EF4-FFF2-40B4-BE49-F238E27FC236}">
                <a16:creationId xmlns:a16="http://schemas.microsoft.com/office/drawing/2014/main" id="{0F597F4F-5B2F-5856-6569-C21FF23E3470}"/>
              </a:ext>
            </a:extLst>
          </p:cNvPr>
          <p:cNvSpPr>
            <a:spLocks noGrp="1"/>
          </p:cNvSpPr>
          <p:nvPr>
            <p:ph type="body" sz="quarter" idx="59" hasCustomPrompt="1"/>
          </p:nvPr>
        </p:nvSpPr>
        <p:spPr>
          <a:xfrm>
            <a:off x="457197" y="2628572"/>
            <a:ext cx="34453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6148144"/>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4504333" y="1384536"/>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8430966" y="1384535"/>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4" name="Freeform 16">
            <a:extLst>
              <a:ext uri="{FF2B5EF4-FFF2-40B4-BE49-F238E27FC236}">
                <a16:creationId xmlns:a16="http://schemas.microsoft.com/office/drawing/2014/main" id="{0B4A893C-BFF1-3852-8B99-E65F59A17B90}"/>
              </a:ext>
            </a:extLst>
          </p:cNvPr>
          <p:cNvSpPr>
            <a:spLocks/>
          </p:cNvSpPr>
          <p:nvPr userDrawn="1"/>
        </p:nvSpPr>
        <p:spPr bwMode="auto">
          <a:xfrm flipH="1">
            <a:off x="464342" y="3737613"/>
            <a:ext cx="3445347"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5" name="Text Placeholder 37">
            <a:extLst>
              <a:ext uri="{FF2B5EF4-FFF2-40B4-BE49-F238E27FC236}">
                <a16:creationId xmlns:a16="http://schemas.microsoft.com/office/drawing/2014/main" id="{AAA94DED-9658-F51C-31B4-4BC77DA7DD4F}"/>
              </a:ext>
            </a:extLst>
          </p:cNvPr>
          <p:cNvSpPr>
            <a:spLocks noGrp="1"/>
          </p:cNvSpPr>
          <p:nvPr>
            <p:ph type="body" sz="quarter" idx="83" hasCustomPrompt="1"/>
          </p:nvPr>
        </p:nvSpPr>
        <p:spPr>
          <a:xfrm>
            <a:off x="473888" y="4688927"/>
            <a:ext cx="3445349"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118" name="Freeform 16">
            <a:extLst>
              <a:ext uri="{FF2B5EF4-FFF2-40B4-BE49-F238E27FC236}">
                <a16:creationId xmlns:a16="http://schemas.microsoft.com/office/drawing/2014/main" id="{5167631F-1812-8A8E-CB98-87305E74FB0F}"/>
              </a:ext>
            </a:extLst>
          </p:cNvPr>
          <p:cNvSpPr>
            <a:spLocks/>
          </p:cNvSpPr>
          <p:nvPr userDrawn="1"/>
        </p:nvSpPr>
        <p:spPr bwMode="auto">
          <a:xfrm flipH="1">
            <a:off x="509922" y="4008777"/>
            <a:ext cx="3431055"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916967"/>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38847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362288"/>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
        <p:nvSpPr>
          <p:cNvPr id="5" name="Freeform 16">
            <a:extLst>
              <a:ext uri="{FF2B5EF4-FFF2-40B4-BE49-F238E27FC236}">
                <a16:creationId xmlns:a16="http://schemas.microsoft.com/office/drawing/2014/main" id="{4C411D4F-967E-A296-82F1-2DCB3215735E}"/>
              </a:ext>
            </a:extLst>
          </p:cNvPr>
          <p:cNvSpPr>
            <a:spLocks/>
          </p:cNvSpPr>
          <p:nvPr userDrawn="1"/>
        </p:nvSpPr>
        <p:spPr bwMode="auto">
          <a:xfrm flipH="1">
            <a:off x="4412476" y="1948091"/>
            <a:ext cx="3445355" cy="4316268"/>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 name="Rectangle: Rounded Corners 5">
            <a:extLst>
              <a:ext uri="{FF2B5EF4-FFF2-40B4-BE49-F238E27FC236}">
                <a16:creationId xmlns:a16="http://schemas.microsoft.com/office/drawing/2014/main" id="{CA9E0392-EC8A-CAF8-A9D9-0E0589BE5B4D}"/>
              </a:ext>
            </a:extLst>
          </p:cNvPr>
          <p:cNvSpPr>
            <a:spLocks/>
          </p:cNvSpPr>
          <p:nvPr userDrawn="1"/>
        </p:nvSpPr>
        <p:spPr bwMode="auto">
          <a:xfrm>
            <a:off x="4412482" y="1948091"/>
            <a:ext cx="3445350" cy="431626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 name="Text Placeholder 37">
            <a:extLst>
              <a:ext uri="{FF2B5EF4-FFF2-40B4-BE49-F238E27FC236}">
                <a16:creationId xmlns:a16="http://schemas.microsoft.com/office/drawing/2014/main" id="{B60EB226-950D-6A35-A567-114D64B91387}"/>
              </a:ext>
            </a:extLst>
          </p:cNvPr>
          <p:cNvSpPr>
            <a:spLocks noGrp="1"/>
          </p:cNvSpPr>
          <p:nvPr>
            <p:ph type="body" sz="quarter" idx="86" hasCustomPrompt="1"/>
          </p:nvPr>
        </p:nvSpPr>
        <p:spPr>
          <a:xfrm>
            <a:off x="4412479" y="2137311"/>
            <a:ext cx="34453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8" name="Freeform 16">
            <a:extLst>
              <a:ext uri="{FF2B5EF4-FFF2-40B4-BE49-F238E27FC236}">
                <a16:creationId xmlns:a16="http://schemas.microsoft.com/office/drawing/2014/main" id="{7CB638D0-26B1-0A9A-4FA7-65CB84868042}"/>
              </a:ext>
            </a:extLst>
          </p:cNvPr>
          <p:cNvSpPr>
            <a:spLocks/>
          </p:cNvSpPr>
          <p:nvPr userDrawn="1"/>
        </p:nvSpPr>
        <p:spPr bwMode="auto">
          <a:xfrm flipH="1">
            <a:off x="4426768" y="2898296"/>
            <a:ext cx="3452490"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 name="Text Placeholder 37">
            <a:extLst>
              <a:ext uri="{FF2B5EF4-FFF2-40B4-BE49-F238E27FC236}">
                <a16:creationId xmlns:a16="http://schemas.microsoft.com/office/drawing/2014/main" id="{8B205C4C-AE8C-BDAB-1EA7-B1DB3AA147EB}"/>
              </a:ext>
            </a:extLst>
          </p:cNvPr>
          <p:cNvSpPr>
            <a:spLocks noGrp="1"/>
          </p:cNvSpPr>
          <p:nvPr>
            <p:ph type="body" sz="quarter" idx="87" hasCustomPrompt="1"/>
          </p:nvPr>
        </p:nvSpPr>
        <p:spPr>
          <a:xfrm>
            <a:off x="4419612" y="3019886"/>
            <a:ext cx="34453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10" name="Group 9">
            <a:extLst>
              <a:ext uri="{FF2B5EF4-FFF2-40B4-BE49-F238E27FC236}">
                <a16:creationId xmlns:a16="http://schemas.microsoft.com/office/drawing/2014/main" id="{2A82B960-9BB9-7FC1-0A4F-BAF7D18EE3E2}"/>
              </a:ext>
            </a:extLst>
          </p:cNvPr>
          <p:cNvGrpSpPr/>
          <p:nvPr userDrawn="1"/>
        </p:nvGrpSpPr>
        <p:grpSpPr>
          <a:xfrm rot="5400000">
            <a:off x="6635462" y="6141010"/>
            <a:ext cx="57946" cy="237782"/>
            <a:chOff x="2401028" y="5405578"/>
            <a:chExt cx="85026" cy="348901"/>
          </a:xfrm>
        </p:grpSpPr>
        <p:sp>
          <p:nvSpPr>
            <p:cNvPr id="11" name="Oval 10">
              <a:extLst>
                <a:ext uri="{FF2B5EF4-FFF2-40B4-BE49-F238E27FC236}">
                  <a16:creationId xmlns:a16="http://schemas.microsoft.com/office/drawing/2014/main" id="{00698567-C029-07EA-9471-2F795BE5EA5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Oval 11">
              <a:extLst>
                <a:ext uri="{FF2B5EF4-FFF2-40B4-BE49-F238E27FC236}">
                  <a16:creationId xmlns:a16="http://schemas.microsoft.com/office/drawing/2014/main" id="{E0C84CF9-C4AF-6419-3518-D14AE7B0C359}"/>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 name="Freeform 16">
            <a:extLst>
              <a:ext uri="{FF2B5EF4-FFF2-40B4-BE49-F238E27FC236}">
                <a16:creationId xmlns:a16="http://schemas.microsoft.com/office/drawing/2014/main" id="{FF12BC9C-0C04-1167-D1E3-E524B714CB6E}"/>
              </a:ext>
            </a:extLst>
          </p:cNvPr>
          <p:cNvSpPr>
            <a:spLocks/>
          </p:cNvSpPr>
          <p:nvPr userDrawn="1"/>
        </p:nvSpPr>
        <p:spPr bwMode="auto">
          <a:xfrm flipH="1">
            <a:off x="4405337" y="3737613"/>
            <a:ext cx="3445347"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 name="Text Placeholder 37">
            <a:extLst>
              <a:ext uri="{FF2B5EF4-FFF2-40B4-BE49-F238E27FC236}">
                <a16:creationId xmlns:a16="http://schemas.microsoft.com/office/drawing/2014/main" id="{16C09191-AA3A-BAF8-FD96-3E58A6C58F04}"/>
              </a:ext>
            </a:extLst>
          </p:cNvPr>
          <p:cNvSpPr>
            <a:spLocks noGrp="1"/>
          </p:cNvSpPr>
          <p:nvPr>
            <p:ph type="body" sz="quarter" idx="88" hasCustomPrompt="1"/>
          </p:nvPr>
        </p:nvSpPr>
        <p:spPr>
          <a:xfrm>
            <a:off x="4405337" y="3825460"/>
            <a:ext cx="3445349"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3" name="Freeform 16">
            <a:extLst>
              <a:ext uri="{FF2B5EF4-FFF2-40B4-BE49-F238E27FC236}">
                <a16:creationId xmlns:a16="http://schemas.microsoft.com/office/drawing/2014/main" id="{D7738EC1-9D8D-8A7F-CEBA-9CFEF54E632A}"/>
              </a:ext>
            </a:extLst>
          </p:cNvPr>
          <p:cNvSpPr>
            <a:spLocks/>
          </p:cNvSpPr>
          <p:nvPr userDrawn="1"/>
        </p:nvSpPr>
        <p:spPr bwMode="auto">
          <a:xfrm flipH="1">
            <a:off x="8374910" y="1932913"/>
            <a:ext cx="3445355" cy="4316268"/>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4" name="Rectangle: Rounded Corners 33">
            <a:extLst>
              <a:ext uri="{FF2B5EF4-FFF2-40B4-BE49-F238E27FC236}">
                <a16:creationId xmlns:a16="http://schemas.microsoft.com/office/drawing/2014/main" id="{3DCBA3B0-D30C-8338-3CF3-CD83419737A3}"/>
              </a:ext>
            </a:extLst>
          </p:cNvPr>
          <p:cNvSpPr>
            <a:spLocks/>
          </p:cNvSpPr>
          <p:nvPr userDrawn="1"/>
        </p:nvSpPr>
        <p:spPr bwMode="auto">
          <a:xfrm>
            <a:off x="8374916" y="1932913"/>
            <a:ext cx="3445350" cy="431626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5" name="Text Placeholder 37">
            <a:extLst>
              <a:ext uri="{FF2B5EF4-FFF2-40B4-BE49-F238E27FC236}">
                <a16:creationId xmlns:a16="http://schemas.microsoft.com/office/drawing/2014/main" id="{F4A28010-15D1-71A8-913B-0D194F6B8E2C}"/>
              </a:ext>
            </a:extLst>
          </p:cNvPr>
          <p:cNvSpPr>
            <a:spLocks noGrp="1"/>
          </p:cNvSpPr>
          <p:nvPr>
            <p:ph type="body" sz="quarter" idx="91" hasCustomPrompt="1"/>
          </p:nvPr>
        </p:nvSpPr>
        <p:spPr>
          <a:xfrm>
            <a:off x="8374913" y="2122133"/>
            <a:ext cx="3445347" cy="246221"/>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36" name="Freeform 16">
            <a:extLst>
              <a:ext uri="{FF2B5EF4-FFF2-40B4-BE49-F238E27FC236}">
                <a16:creationId xmlns:a16="http://schemas.microsoft.com/office/drawing/2014/main" id="{5C065A3A-D940-B595-746C-83C127E667D7}"/>
              </a:ext>
            </a:extLst>
          </p:cNvPr>
          <p:cNvSpPr>
            <a:spLocks/>
          </p:cNvSpPr>
          <p:nvPr userDrawn="1"/>
        </p:nvSpPr>
        <p:spPr bwMode="auto">
          <a:xfrm flipH="1">
            <a:off x="8389202" y="2883118"/>
            <a:ext cx="3452490"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7" name="Text Placeholder 37">
            <a:extLst>
              <a:ext uri="{FF2B5EF4-FFF2-40B4-BE49-F238E27FC236}">
                <a16:creationId xmlns:a16="http://schemas.microsoft.com/office/drawing/2014/main" id="{3A8DFC5F-C186-D4E3-9EE4-AD1381EDD28B}"/>
              </a:ext>
            </a:extLst>
          </p:cNvPr>
          <p:cNvSpPr>
            <a:spLocks noGrp="1"/>
          </p:cNvSpPr>
          <p:nvPr>
            <p:ph type="body" sz="quarter" idx="92" hasCustomPrompt="1"/>
          </p:nvPr>
        </p:nvSpPr>
        <p:spPr>
          <a:xfrm>
            <a:off x="8382046" y="3004708"/>
            <a:ext cx="3445347"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grpSp>
        <p:nvGrpSpPr>
          <p:cNvPr id="43" name="Group 42">
            <a:extLst>
              <a:ext uri="{FF2B5EF4-FFF2-40B4-BE49-F238E27FC236}">
                <a16:creationId xmlns:a16="http://schemas.microsoft.com/office/drawing/2014/main" id="{D6FC9077-5847-A082-8FE9-D0803B74676C}"/>
              </a:ext>
            </a:extLst>
          </p:cNvPr>
          <p:cNvGrpSpPr/>
          <p:nvPr userDrawn="1"/>
        </p:nvGrpSpPr>
        <p:grpSpPr>
          <a:xfrm rot="5400000">
            <a:off x="10597896" y="6125832"/>
            <a:ext cx="57946" cy="237782"/>
            <a:chOff x="2401028" y="5405578"/>
            <a:chExt cx="85026" cy="348901"/>
          </a:xfrm>
        </p:grpSpPr>
        <p:sp>
          <p:nvSpPr>
            <p:cNvPr id="44" name="Oval 43">
              <a:extLst>
                <a:ext uri="{FF2B5EF4-FFF2-40B4-BE49-F238E27FC236}">
                  <a16:creationId xmlns:a16="http://schemas.microsoft.com/office/drawing/2014/main" id="{5C541BEF-AABE-3E3F-DE1D-89B57B042D61}"/>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 name="Oval 44">
              <a:extLst>
                <a:ext uri="{FF2B5EF4-FFF2-40B4-BE49-F238E27FC236}">
                  <a16:creationId xmlns:a16="http://schemas.microsoft.com/office/drawing/2014/main" id="{86BB0F9C-F691-E2DE-1D4D-0A7C142DD2C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6" name="Freeform 16">
            <a:extLst>
              <a:ext uri="{FF2B5EF4-FFF2-40B4-BE49-F238E27FC236}">
                <a16:creationId xmlns:a16="http://schemas.microsoft.com/office/drawing/2014/main" id="{D285C378-CCF2-DA38-FC59-12A2BA2F6350}"/>
              </a:ext>
            </a:extLst>
          </p:cNvPr>
          <p:cNvSpPr>
            <a:spLocks/>
          </p:cNvSpPr>
          <p:nvPr userDrawn="1"/>
        </p:nvSpPr>
        <p:spPr bwMode="auto">
          <a:xfrm flipH="1">
            <a:off x="8367771" y="3722435"/>
            <a:ext cx="3445347"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7" name="Text Placeholder 37">
            <a:extLst>
              <a:ext uri="{FF2B5EF4-FFF2-40B4-BE49-F238E27FC236}">
                <a16:creationId xmlns:a16="http://schemas.microsoft.com/office/drawing/2014/main" id="{9FA2998D-F49C-A544-9F33-282F212ECF1C}"/>
              </a:ext>
            </a:extLst>
          </p:cNvPr>
          <p:cNvSpPr>
            <a:spLocks noGrp="1"/>
          </p:cNvSpPr>
          <p:nvPr>
            <p:ph type="body" sz="quarter" idx="93" hasCustomPrompt="1"/>
          </p:nvPr>
        </p:nvSpPr>
        <p:spPr>
          <a:xfrm>
            <a:off x="8367771" y="3810282"/>
            <a:ext cx="3445349" cy="473976"/>
          </a:xfrm>
        </p:spPr>
        <p:txBody>
          <a:bodyPr lIns="118872" tIns="0" rIns="91440" bIns="0" anchor="ctr"/>
          <a:lstStyle>
            <a:lvl1pPr marL="0" indent="0" algn="ctr">
              <a:lnSpc>
                <a:spcPct val="100000"/>
              </a:lnSpc>
              <a:buNone/>
              <a:defRPr sz="1400">
                <a:solidFill>
                  <a:schemeClr val="tx1"/>
                </a:solidFill>
                <a:latin typeface="+mj-lt"/>
              </a:defRPr>
            </a:lvl1pPr>
          </a:lstStyle>
          <a:p>
            <a:pPr lvl="0"/>
            <a:r>
              <a:rPr lang="en-US"/>
              <a:t>____%</a:t>
            </a:r>
          </a:p>
          <a:p>
            <a:pPr lvl="0"/>
            <a:r>
              <a:rPr lang="en-US"/>
              <a:t>INSERT KR</a:t>
            </a:r>
          </a:p>
        </p:txBody>
      </p:sp>
      <p:sp>
        <p:nvSpPr>
          <p:cNvPr id="3" name="Freeform 16">
            <a:extLst>
              <a:ext uri="{FF2B5EF4-FFF2-40B4-BE49-F238E27FC236}">
                <a16:creationId xmlns:a16="http://schemas.microsoft.com/office/drawing/2014/main" id="{F3F84A7E-2ED2-9A78-748A-E02E601EEF97}"/>
              </a:ext>
            </a:extLst>
          </p:cNvPr>
          <p:cNvSpPr>
            <a:spLocks/>
          </p:cNvSpPr>
          <p:nvPr userDrawn="1"/>
        </p:nvSpPr>
        <p:spPr bwMode="auto">
          <a:xfrm flipH="1">
            <a:off x="504552" y="4536016"/>
            <a:ext cx="3438201" cy="69850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Tree>
    <p:extLst>
      <p:ext uri="{BB962C8B-B14F-4D97-AF65-F5344CB8AC3E}">
        <p14:creationId xmlns:p14="http://schemas.microsoft.com/office/powerpoint/2010/main" val="673177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4_Org chart">
    <p:spTree>
      <p:nvGrpSpPr>
        <p:cNvPr id="1" name=""/>
        <p:cNvGrpSpPr/>
        <p:nvPr/>
      </p:nvGrpSpPr>
      <p:grpSpPr>
        <a:xfrm>
          <a:off x="0" y="0"/>
          <a:ext cx="0" cy="0"/>
          <a:chOff x="0" y="0"/>
          <a:chExt cx="0" cy="0"/>
        </a:xfrm>
      </p:grpSpPr>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15896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966699" y="0"/>
            <a:ext cx="2232864"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10175349" y="1045816"/>
            <a:ext cx="1815564" cy="173303"/>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10175349" y="1373508"/>
            <a:ext cx="1815564" cy="869367"/>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403161" y="58860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403161" y="6052173"/>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919881"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10839313" y="351150"/>
            <a:ext cx="487636" cy="540277"/>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27" name="Freeform 16">
            <a:extLst>
              <a:ext uri="{FF2B5EF4-FFF2-40B4-BE49-F238E27FC236}">
                <a16:creationId xmlns:a16="http://schemas.microsoft.com/office/drawing/2014/main" id="{D5307269-C6FF-7758-0D76-E44A97C30C42}"/>
              </a:ext>
            </a:extLst>
          </p:cNvPr>
          <p:cNvSpPr>
            <a:spLocks/>
          </p:cNvSpPr>
          <p:nvPr userDrawn="1"/>
        </p:nvSpPr>
        <p:spPr bwMode="auto">
          <a:xfrm>
            <a:off x="2609003" y="52650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8" name="Text Placeholder 62">
            <a:extLst>
              <a:ext uri="{FF2B5EF4-FFF2-40B4-BE49-F238E27FC236}">
                <a16:creationId xmlns:a16="http://schemas.microsoft.com/office/drawing/2014/main" id="{71B6CCCB-7D6F-8B02-EF16-EC137AD09465}"/>
              </a:ext>
            </a:extLst>
          </p:cNvPr>
          <p:cNvSpPr>
            <a:spLocks noGrp="1"/>
          </p:cNvSpPr>
          <p:nvPr>
            <p:ph type="body" sz="quarter" idx="67" hasCustomPrompt="1"/>
          </p:nvPr>
        </p:nvSpPr>
        <p:spPr>
          <a:xfrm>
            <a:off x="2853204" y="586508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9" name="Text Placeholder 62">
            <a:extLst>
              <a:ext uri="{FF2B5EF4-FFF2-40B4-BE49-F238E27FC236}">
                <a16:creationId xmlns:a16="http://schemas.microsoft.com/office/drawing/2014/main" id="{E0C3EE28-8C27-2CFD-C723-1046044736AD}"/>
              </a:ext>
            </a:extLst>
          </p:cNvPr>
          <p:cNvSpPr>
            <a:spLocks noGrp="1"/>
          </p:cNvSpPr>
          <p:nvPr>
            <p:ph type="body" sz="quarter" idx="68" hasCustomPrompt="1"/>
          </p:nvPr>
        </p:nvSpPr>
        <p:spPr>
          <a:xfrm>
            <a:off x="2853204" y="6031190"/>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1" name="Picture Placeholder 110">
            <a:extLst>
              <a:ext uri="{FF2B5EF4-FFF2-40B4-BE49-F238E27FC236}">
                <a16:creationId xmlns:a16="http://schemas.microsoft.com/office/drawing/2014/main" id="{EB3C8763-34B5-1082-3CB2-D113E141BBE3}"/>
              </a:ext>
            </a:extLst>
          </p:cNvPr>
          <p:cNvSpPr>
            <a:spLocks noGrp="1"/>
          </p:cNvSpPr>
          <p:nvPr>
            <p:ph type="pic" sz="quarter" idx="69" hasCustomPrompt="1"/>
          </p:nvPr>
        </p:nvSpPr>
        <p:spPr>
          <a:xfrm>
            <a:off x="3369924" y="50035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2" name="Freeform 16">
            <a:extLst>
              <a:ext uri="{FF2B5EF4-FFF2-40B4-BE49-F238E27FC236}">
                <a16:creationId xmlns:a16="http://schemas.microsoft.com/office/drawing/2014/main" id="{9A02AD4E-B92E-7601-B814-FDA83F68D981}"/>
              </a:ext>
            </a:extLst>
          </p:cNvPr>
          <p:cNvSpPr>
            <a:spLocks/>
          </p:cNvSpPr>
          <p:nvPr userDrawn="1"/>
        </p:nvSpPr>
        <p:spPr bwMode="auto">
          <a:xfrm>
            <a:off x="5059048"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3" name="Text Placeholder 62">
            <a:extLst>
              <a:ext uri="{FF2B5EF4-FFF2-40B4-BE49-F238E27FC236}">
                <a16:creationId xmlns:a16="http://schemas.microsoft.com/office/drawing/2014/main" id="{5890EE5B-5A59-4C9E-D8A4-55D42D66CD9B}"/>
              </a:ext>
            </a:extLst>
          </p:cNvPr>
          <p:cNvSpPr>
            <a:spLocks noGrp="1"/>
          </p:cNvSpPr>
          <p:nvPr>
            <p:ph type="body" sz="quarter" idx="70" hasCustomPrompt="1"/>
          </p:nvPr>
        </p:nvSpPr>
        <p:spPr>
          <a:xfrm>
            <a:off x="5303249" y="58860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5" name="Text Placeholder 62">
            <a:extLst>
              <a:ext uri="{FF2B5EF4-FFF2-40B4-BE49-F238E27FC236}">
                <a16:creationId xmlns:a16="http://schemas.microsoft.com/office/drawing/2014/main" id="{CF3D3067-85A1-48AC-B83A-BDE2D9D64271}"/>
              </a:ext>
            </a:extLst>
          </p:cNvPr>
          <p:cNvSpPr>
            <a:spLocks noGrp="1"/>
          </p:cNvSpPr>
          <p:nvPr>
            <p:ph type="body" sz="quarter" idx="71" hasCustomPrompt="1"/>
          </p:nvPr>
        </p:nvSpPr>
        <p:spPr>
          <a:xfrm>
            <a:off x="5303249" y="6052173"/>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7" name="Picture Placeholder 110">
            <a:extLst>
              <a:ext uri="{FF2B5EF4-FFF2-40B4-BE49-F238E27FC236}">
                <a16:creationId xmlns:a16="http://schemas.microsoft.com/office/drawing/2014/main" id="{7BAC1A8C-9061-5430-4AC5-AF73039D296F}"/>
              </a:ext>
            </a:extLst>
          </p:cNvPr>
          <p:cNvSpPr>
            <a:spLocks noGrp="1"/>
          </p:cNvSpPr>
          <p:nvPr>
            <p:ph type="pic" sz="quarter" idx="72" hasCustomPrompt="1"/>
          </p:nvPr>
        </p:nvSpPr>
        <p:spPr>
          <a:xfrm>
            <a:off x="5819969"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8" name="Freeform 16">
            <a:extLst>
              <a:ext uri="{FF2B5EF4-FFF2-40B4-BE49-F238E27FC236}">
                <a16:creationId xmlns:a16="http://schemas.microsoft.com/office/drawing/2014/main" id="{48988DDB-258B-00F4-E72C-8CE95411E1B8}"/>
              </a:ext>
            </a:extLst>
          </p:cNvPr>
          <p:cNvSpPr>
            <a:spLocks/>
          </p:cNvSpPr>
          <p:nvPr userDrawn="1"/>
        </p:nvSpPr>
        <p:spPr bwMode="auto">
          <a:xfrm>
            <a:off x="751409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9" name="Text Placeholder 62">
            <a:extLst>
              <a:ext uri="{FF2B5EF4-FFF2-40B4-BE49-F238E27FC236}">
                <a16:creationId xmlns:a16="http://schemas.microsoft.com/office/drawing/2014/main" id="{4BA0702B-C830-7271-D790-A351C9E5FC54}"/>
              </a:ext>
            </a:extLst>
          </p:cNvPr>
          <p:cNvSpPr>
            <a:spLocks noGrp="1"/>
          </p:cNvSpPr>
          <p:nvPr>
            <p:ph type="body" sz="quarter" idx="73" hasCustomPrompt="1"/>
          </p:nvPr>
        </p:nvSpPr>
        <p:spPr>
          <a:xfrm>
            <a:off x="7740194" y="58860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3" name="Text Placeholder 62">
            <a:extLst>
              <a:ext uri="{FF2B5EF4-FFF2-40B4-BE49-F238E27FC236}">
                <a16:creationId xmlns:a16="http://schemas.microsoft.com/office/drawing/2014/main" id="{83C2F1F2-4179-A3CF-7479-7DC398EAF07D}"/>
              </a:ext>
            </a:extLst>
          </p:cNvPr>
          <p:cNvSpPr>
            <a:spLocks noGrp="1"/>
          </p:cNvSpPr>
          <p:nvPr>
            <p:ph type="body" sz="quarter" idx="74" hasCustomPrompt="1"/>
          </p:nvPr>
        </p:nvSpPr>
        <p:spPr>
          <a:xfrm>
            <a:off x="7740194" y="607474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7" name="Picture Placeholder 110">
            <a:extLst>
              <a:ext uri="{FF2B5EF4-FFF2-40B4-BE49-F238E27FC236}">
                <a16:creationId xmlns:a16="http://schemas.microsoft.com/office/drawing/2014/main" id="{C60C9B91-F16E-9916-F6CF-B2EB12A1254D}"/>
              </a:ext>
            </a:extLst>
          </p:cNvPr>
          <p:cNvSpPr>
            <a:spLocks noGrp="1"/>
          </p:cNvSpPr>
          <p:nvPr>
            <p:ph type="pic" sz="quarter" idx="75" hasCustomPrompt="1"/>
          </p:nvPr>
        </p:nvSpPr>
        <p:spPr>
          <a:xfrm>
            <a:off x="8264400"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2" name="Freeform 16">
            <a:extLst>
              <a:ext uri="{FF2B5EF4-FFF2-40B4-BE49-F238E27FC236}">
                <a16:creationId xmlns:a16="http://schemas.microsoft.com/office/drawing/2014/main" id="{FB88691B-CE3B-0231-8B74-8CF0A90F73DE}"/>
              </a:ext>
            </a:extLst>
          </p:cNvPr>
          <p:cNvSpPr>
            <a:spLocks/>
          </p:cNvSpPr>
          <p:nvPr userDrawn="1"/>
        </p:nvSpPr>
        <p:spPr bwMode="auto">
          <a:xfrm>
            <a:off x="1297844"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1542045" y="3924428"/>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1542045" y="4090536"/>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2058765"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6" name="Freeform 16">
            <a:extLst>
              <a:ext uri="{FF2B5EF4-FFF2-40B4-BE49-F238E27FC236}">
                <a16:creationId xmlns:a16="http://schemas.microsoft.com/office/drawing/2014/main" id="{3BC8EEF0-6520-40A5-5B94-2BC0D01C275D}"/>
              </a:ext>
            </a:extLst>
          </p:cNvPr>
          <p:cNvSpPr>
            <a:spLocks/>
          </p:cNvSpPr>
          <p:nvPr userDrawn="1"/>
        </p:nvSpPr>
        <p:spPr bwMode="auto">
          <a:xfrm>
            <a:off x="3747887" y="330342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7" name="Text Placeholder 62">
            <a:extLst>
              <a:ext uri="{FF2B5EF4-FFF2-40B4-BE49-F238E27FC236}">
                <a16:creationId xmlns:a16="http://schemas.microsoft.com/office/drawing/2014/main" id="{59A1FEE9-6339-34AE-8F5D-79DB1D57A664}"/>
              </a:ext>
            </a:extLst>
          </p:cNvPr>
          <p:cNvSpPr>
            <a:spLocks noGrp="1"/>
          </p:cNvSpPr>
          <p:nvPr>
            <p:ph type="body" sz="quarter" idx="79" hasCustomPrompt="1"/>
          </p:nvPr>
        </p:nvSpPr>
        <p:spPr>
          <a:xfrm>
            <a:off x="3992088" y="390344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8" name="Text Placeholder 62">
            <a:extLst>
              <a:ext uri="{FF2B5EF4-FFF2-40B4-BE49-F238E27FC236}">
                <a16:creationId xmlns:a16="http://schemas.microsoft.com/office/drawing/2014/main" id="{283DA3EE-20FD-F497-53B6-DF36565D2FE3}"/>
              </a:ext>
            </a:extLst>
          </p:cNvPr>
          <p:cNvSpPr>
            <a:spLocks noGrp="1"/>
          </p:cNvSpPr>
          <p:nvPr>
            <p:ph type="body" sz="quarter" idx="80" hasCustomPrompt="1"/>
          </p:nvPr>
        </p:nvSpPr>
        <p:spPr>
          <a:xfrm>
            <a:off x="3992088" y="4069553"/>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9" name="Picture Placeholder 110">
            <a:extLst>
              <a:ext uri="{FF2B5EF4-FFF2-40B4-BE49-F238E27FC236}">
                <a16:creationId xmlns:a16="http://schemas.microsoft.com/office/drawing/2014/main" id="{7AD0D88E-D29B-BF35-4D77-448EB745E805}"/>
              </a:ext>
            </a:extLst>
          </p:cNvPr>
          <p:cNvSpPr>
            <a:spLocks noGrp="1"/>
          </p:cNvSpPr>
          <p:nvPr>
            <p:ph type="pic" sz="quarter" idx="81" hasCustomPrompt="1"/>
          </p:nvPr>
        </p:nvSpPr>
        <p:spPr>
          <a:xfrm>
            <a:off x="4508808" y="304188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0" name="Freeform 16">
            <a:extLst>
              <a:ext uri="{FF2B5EF4-FFF2-40B4-BE49-F238E27FC236}">
                <a16:creationId xmlns:a16="http://schemas.microsoft.com/office/drawing/2014/main" id="{88BD1865-2CA2-22AB-FB40-20AFDE0C2C3F}"/>
              </a:ext>
            </a:extLst>
          </p:cNvPr>
          <p:cNvSpPr>
            <a:spLocks/>
          </p:cNvSpPr>
          <p:nvPr userDrawn="1"/>
        </p:nvSpPr>
        <p:spPr bwMode="auto">
          <a:xfrm>
            <a:off x="6197932"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1" name="Text Placeholder 62">
            <a:extLst>
              <a:ext uri="{FF2B5EF4-FFF2-40B4-BE49-F238E27FC236}">
                <a16:creationId xmlns:a16="http://schemas.microsoft.com/office/drawing/2014/main" id="{65396C36-5689-61D8-7189-68FB97A5B937}"/>
              </a:ext>
            </a:extLst>
          </p:cNvPr>
          <p:cNvSpPr>
            <a:spLocks noGrp="1"/>
          </p:cNvSpPr>
          <p:nvPr>
            <p:ph type="body" sz="quarter" idx="82" hasCustomPrompt="1"/>
          </p:nvPr>
        </p:nvSpPr>
        <p:spPr>
          <a:xfrm>
            <a:off x="6442133" y="3924428"/>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2" name="Text Placeholder 62">
            <a:extLst>
              <a:ext uri="{FF2B5EF4-FFF2-40B4-BE49-F238E27FC236}">
                <a16:creationId xmlns:a16="http://schemas.microsoft.com/office/drawing/2014/main" id="{1326AACB-63AB-657D-B2E5-9D5795950BD8}"/>
              </a:ext>
            </a:extLst>
          </p:cNvPr>
          <p:cNvSpPr>
            <a:spLocks noGrp="1"/>
          </p:cNvSpPr>
          <p:nvPr>
            <p:ph type="body" sz="quarter" idx="83" hasCustomPrompt="1"/>
          </p:nvPr>
        </p:nvSpPr>
        <p:spPr>
          <a:xfrm>
            <a:off x="6442133" y="4090536"/>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4" name="Picture Placeholder 110">
            <a:extLst>
              <a:ext uri="{FF2B5EF4-FFF2-40B4-BE49-F238E27FC236}">
                <a16:creationId xmlns:a16="http://schemas.microsoft.com/office/drawing/2014/main" id="{9C500CD4-2C04-B076-DC51-A58757B1D760}"/>
              </a:ext>
            </a:extLst>
          </p:cNvPr>
          <p:cNvSpPr>
            <a:spLocks noGrp="1"/>
          </p:cNvSpPr>
          <p:nvPr>
            <p:ph type="pic" sz="quarter" idx="84" hasCustomPrompt="1"/>
          </p:nvPr>
        </p:nvSpPr>
        <p:spPr>
          <a:xfrm>
            <a:off x="6958853"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5" name="Freeform 16">
            <a:extLst>
              <a:ext uri="{FF2B5EF4-FFF2-40B4-BE49-F238E27FC236}">
                <a16:creationId xmlns:a16="http://schemas.microsoft.com/office/drawing/2014/main" id="{4E971EEE-9BEB-4B29-73A6-75C011B34B07}"/>
              </a:ext>
            </a:extLst>
          </p:cNvPr>
          <p:cNvSpPr>
            <a:spLocks/>
          </p:cNvSpPr>
          <p:nvPr userDrawn="1"/>
        </p:nvSpPr>
        <p:spPr bwMode="auto">
          <a:xfrm>
            <a:off x="3747887" y="14689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3992088" y="206898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3992088" y="2235090"/>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450880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415530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4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738664"/>
          </a:xfrm>
        </p:spPr>
        <p:txBody>
          <a:bodyPr>
            <a:spAutoFit/>
          </a:bodyPr>
          <a:lstStyle/>
          <a:p>
            <a:r>
              <a:rPr lang="en-US"/>
              <a:t>Click to edit Master title style</a:t>
            </a:r>
          </a:p>
        </p:txBody>
      </p:sp>
      <p:sp>
        <p:nvSpPr>
          <p:cNvPr id="11" name="Freeform: Shape 10">
            <a:extLst>
              <a:ext uri="{FF2B5EF4-FFF2-40B4-BE49-F238E27FC236}">
                <a16:creationId xmlns:a16="http://schemas.microsoft.com/office/drawing/2014/main" id="{ED8B9F5D-9991-AA3E-4C16-1283F6DB4326}"/>
              </a:ext>
            </a:extLst>
          </p:cNvPr>
          <p:cNvSpPr/>
          <p:nvPr userDrawn="1"/>
        </p:nvSpPr>
        <p:spPr bwMode="auto">
          <a:xfrm flipV="1">
            <a:off x="11662228" y="0"/>
            <a:ext cx="529770" cy="524559"/>
          </a:xfrm>
          <a:custGeom>
            <a:avLst/>
            <a:gdLst>
              <a:gd name="connsiteX0" fmla="*/ 524560 w 529770"/>
              <a:gd name="connsiteY0" fmla="*/ 0 h 524559"/>
              <a:gd name="connsiteX1" fmla="*/ 529770 w 529770"/>
              <a:gd name="connsiteY1" fmla="*/ 525 h 524559"/>
              <a:gd name="connsiteX2" fmla="*/ 529770 w 529770"/>
              <a:gd name="connsiteY2" fmla="*/ 524559 h 524559"/>
              <a:gd name="connsiteX3" fmla="*/ 0 w 529770"/>
              <a:gd name="connsiteY3" fmla="*/ 524559 h 524559"/>
              <a:gd name="connsiteX4" fmla="*/ 524560 w 529770"/>
              <a:gd name="connsiteY4" fmla="*/ 0 h 524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70" h="524559">
                <a:moveTo>
                  <a:pt x="524560" y="0"/>
                </a:moveTo>
                <a:lnTo>
                  <a:pt x="529770" y="525"/>
                </a:lnTo>
                <a:lnTo>
                  <a:pt x="529770" y="524559"/>
                </a:lnTo>
                <a:lnTo>
                  <a:pt x="0" y="524559"/>
                </a:lnTo>
                <a:cubicBezTo>
                  <a:pt x="0" y="234853"/>
                  <a:pt x="234854" y="0"/>
                  <a:pt x="524560"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12" name="Rectangle: Rounded Corners 20">
            <a:extLst>
              <a:ext uri="{FF2B5EF4-FFF2-40B4-BE49-F238E27FC236}">
                <a16:creationId xmlns:a16="http://schemas.microsoft.com/office/drawing/2014/main" id="{E70E47C5-ED8E-9E45-9D10-92783683CA9A}"/>
              </a:ext>
            </a:extLst>
          </p:cNvPr>
          <p:cNvSpPr/>
          <p:nvPr userDrawn="1"/>
        </p:nvSpPr>
        <p:spPr bwMode="auto">
          <a:xfrm>
            <a:off x="0" y="1225420"/>
            <a:ext cx="12188952" cy="1648365"/>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Freeform 16">
            <a:extLst>
              <a:ext uri="{FF2B5EF4-FFF2-40B4-BE49-F238E27FC236}">
                <a16:creationId xmlns:a16="http://schemas.microsoft.com/office/drawing/2014/main" id="{B619FC30-FC20-0F6C-C13F-E380CE345E74}"/>
              </a:ext>
            </a:extLst>
          </p:cNvPr>
          <p:cNvSpPr>
            <a:spLocks/>
          </p:cNvSpPr>
          <p:nvPr userDrawn="1"/>
        </p:nvSpPr>
        <p:spPr bwMode="auto">
          <a:xfrm>
            <a:off x="619894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4" name="Freeform 16">
            <a:extLst>
              <a:ext uri="{FF2B5EF4-FFF2-40B4-BE49-F238E27FC236}">
                <a16:creationId xmlns:a16="http://schemas.microsoft.com/office/drawing/2014/main" id="{F76AC11B-23B0-59BD-76D6-D148607C773A}"/>
              </a:ext>
            </a:extLst>
          </p:cNvPr>
          <p:cNvSpPr>
            <a:spLocks/>
          </p:cNvSpPr>
          <p:nvPr userDrawn="1"/>
        </p:nvSpPr>
        <p:spPr bwMode="auto">
          <a:xfrm>
            <a:off x="45720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5" name="Freeform 9">
            <a:extLst>
              <a:ext uri="{FF2B5EF4-FFF2-40B4-BE49-F238E27FC236}">
                <a16:creationId xmlns:a16="http://schemas.microsoft.com/office/drawing/2014/main" id="{8485438D-753E-33C6-6AA6-6B6A2DD39320}"/>
              </a:ext>
            </a:extLst>
          </p:cNvPr>
          <p:cNvSpPr>
            <a:spLocks noEditPoints="1"/>
          </p:cNvSpPr>
          <p:nvPr userDrawn="1"/>
        </p:nvSpPr>
        <p:spPr bwMode="auto">
          <a:xfrm>
            <a:off x="45720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16" name="Freeform 16">
            <a:extLst>
              <a:ext uri="{FF2B5EF4-FFF2-40B4-BE49-F238E27FC236}">
                <a16:creationId xmlns:a16="http://schemas.microsoft.com/office/drawing/2014/main" id="{2AF289F4-2C2D-7AEC-EF94-5CDAFD157629}"/>
              </a:ext>
            </a:extLst>
          </p:cNvPr>
          <p:cNvSpPr>
            <a:spLocks/>
          </p:cNvSpPr>
          <p:nvPr userDrawn="1"/>
        </p:nvSpPr>
        <p:spPr bwMode="auto">
          <a:xfrm>
            <a:off x="3328071"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17" name="Freeform 9">
            <a:extLst>
              <a:ext uri="{FF2B5EF4-FFF2-40B4-BE49-F238E27FC236}">
                <a16:creationId xmlns:a16="http://schemas.microsoft.com/office/drawing/2014/main" id="{9CB63EF8-C2CA-5DAB-41FF-A2747696391A}"/>
              </a:ext>
            </a:extLst>
          </p:cNvPr>
          <p:cNvSpPr>
            <a:spLocks noEditPoints="1"/>
          </p:cNvSpPr>
          <p:nvPr userDrawn="1"/>
        </p:nvSpPr>
        <p:spPr bwMode="auto">
          <a:xfrm>
            <a:off x="332807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18" name="Freeform 16">
            <a:extLst>
              <a:ext uri="{FF2B5EF4-FFF2-40B4-BE49-F238E27FC236}">
                <a16:creationId xmlns:a16="http://schemas.microsoft.com/office/drawing/2014/main" id="{309A4CCB-ED53-978B-B2A4-9924F44EB5E7}"/>
              </a:ext>
            </a:extLst>
          </p:cNvPr>
          <p:cNvSpPr>
            <a:spLocks/>
          </p:cNvSpPr>
          <p:nvPr userDrawn="1"/>
        </p:nvSpPr>
        <p:spPr bwMode="auto">
          <a:xfrm>
            <a:off x="6198941"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27" name="Freeform 16">
            <a:extLst>
              <a:ext uri="{FF2B5EF4-FFF2-40B4-BE49-F238E27FC236}">
                <a16:creationId xmlns:a16="http://schemas.microsoft.com/office/drawing/2014/main" id="{713770D2-89F5-57A7-E822-60E382C1E070}"/>
              </a:ext>
            </a:extLst>
          </p:cNvPr>
          <p:cNvSpPr>
            <a:spLocks/>
          </p:cNvSpPr>
          <p:nvPr userDrawn="1"/>
        </p:nvSpPr>
        <p:spPr bwMode="auto">
          <a:xfrm>
            <a:off x="9069810" y="2712792"/>
            <a:ext cx="2664990" cy="3831173"/>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ru-UA" sz="900" b="1">
              <a:solidFill>
                <a:schemeClr val="accent4"/>
              </a:solidFill>
            </a:endParaRPr>
          </a:p>
        </p:txBody>
      </p:sp>
      <p:sp>
        <p:nvSpPr>
          <p:cNvPr id="40" name="Freeform 9">
            <a:extLst>
              <a:ext uri="{FF2B5EF4-FFF2-40B4-BE49-F238E27FC236}">
                <a16:creationId xmlns:a16="http://schemas.microsoft.com/office/drawing/2014/main" id="{D44D62A7-8E43-9C5F-F022-67EA32DDA379}"/>
              </a:ext>
            </a:extLst>
          </p:cNvPr>
          <p:cNvSpPr>
            <a:spLocks noEditPoints="1"/>
          </p:cNvSpPr>
          <p:nvPr userDrawn="1"/>
        </p:nvSpPr>
        <p:spPr bwMode="auto">
          <a:xfrm>
            <a:off x="9069810" y="2712792"/>
            <a:ext cx="2664990" cy="3831174"/>
          </a:xfrm>
          <a:prstGeom prst="roundRect">
            <a:avLst>
              <a:gd name="adj" fmla="val 6700"/>
            </a:avLst>
          </a:prstGeom>
          <a:ln w="12700" cap="rnd">
            <a:gradFill flip="none" rotWithShape="1">
              <a:gsLst>
                <a:gs pos="0">
                  <a:srgbClr val="8A5DD4">
                    <a:alpha val="81000"/>
                  </a:srgbClr>
                </a:gs>
                <a:gs pos="74000">
                  <a:srgbClr val="79C5FF"/>
                </a:gs>
                <a:gs pos="83000">
                  <a:srgbClr val="79C5FF"/>
                </a:gs>
                <a:gs pos="100000">
                  <a:srgbClr val="A6D8FF">
                    <a:alpha val="0"/>
                  </a:srgbClr>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endParaRPr lang="ru-UA"/>
          </a:p>
        </p:txBody>
      </p:sp>
      <p:sp>
        <p:nvSpPr>
          <p:cNvPr id="49" name="Oval 48">
            <a:extLst>
              <a:ext uri="{FF2B5EF4-FFF2-40B4-BE49-F238E27FC236}">
                <a16:creationId xmlns:a16="http://schemas.microsoft.com/office/drawing/2014/main" id="{B3D39A5E-27A0-1E59-08C7-7118355393CD}"/>
              </a:ext>
            </a:extLst>
          </p:cNvPr>
          <p:cNvSpPr/>
          <p:nvPr userDrawn="1"/>
        </p:nvSpPr>
        <p:spPr bwMode="auto">
          <a:xfrm>
            <a:off x="45720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0" name="Oval 49">
            <a:extLst>
              <a:ext uri="{FF2B5EF4-FFF2-40B4-BE49-F238E27FC236}">
                <a16:creationId xmlns:a16="http://schemas.microsoft.com/office/drawing/2014/main" id="{33D82813-A36D-F908-CFC5-7346F9A7DE31}"/>
              </a:ext>
            </a:extLst>
          </p:cNvPr>
          <p:cNvSpPr/>
          <p:nvPr userDrawn="1"/>
        </p:nvSpPr>
        <p:spPr bwMode="auto">
          <a:xfrm>
            <a:off x="332807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51" name="Oval 50">
            <a:extLst>
              <a:ext uri="{FF2B5EF4-FFF2-40B4-BE49-F238E27FC236}">
                <a16:creationId xmlns:a16="http://schemas.microsoft.com/office/drawing/2014/main" id="{910DE4E3-41C7-9002-86E5-C22486EBF434}"/>
              </a:ext>
            </a:extLst>
          </p:cNvPr>
          <p:cNvSpPr/>
          <p:nvPr userDrawn="1"/>
        </p:nvSpPr>
        <p:spPr bwMode="auto">
          <a:xfrm>
            <a:off x="6198941"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52" name="Oval 51">
            <a:extLst>
              <a:ext uri="{FF2B5EF4-FFF2-40B4-BE49-F238E27FC236}">
                <a16:creationId xmlns:a16="http://schemas.microsoft.com/office/drawing/2014/main" id="{230F1711-D4F0-81A5-542A-6A5261E91417}"/>
              </a:ext>
            </a:extLst>
          </p:cNvPr>
          <p:cNvSpPr/>
          <p:nvPr userDrawn="1"/>
        </p:nvSpPr>
        <p:spPr bwMode="auto">
          <a:xfrm>
            <a:off x="9069810" y="1312564"/>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err="1">
              <a:gradFill>
                <a:gsLst>
                  <a:gs pos="0">
                    <a:srgbClr val="FFFFFF"/>
                  </a:gs>
                  <a:gs pos="100000">
                    <a:srgbClr val="FFFFFF"/>
                  </a:gs>
                </a:gsLst>
                <a:lin ang="5400000" scaled="0"/>
              </a:gradFill>
              <a:latin typeface="Segoe UI"/>
              <a:cs typeface="Segoe UI" pitchFamily="34" charset="0"/>
            </a:endParaRPr>
          </a:p>
        </p:txBody>
      </p:sp>
      <p:sp>
        <p:nvSpPr>
          <p:cNvPr id="53" name="TextBox 52">
            <a:extLst>
              <a:ext uri="{FF2B5EF4-FFF2-40B4-BE49-F238E27FC236}">
                <a16:creationId xmlns:a16="http://schemas.microsoft.com/office/drawing/2014/main" id="{F2D91EBE-2C8C-1AE1-E507-9372233D5728}"/>
              </a:ext>
            </a:extLst>
          </p:cNvPr>
          <p:cNvSpPr txBox="1"/>
          <p:nvPr userDrawn="1"/>
        </p:nvSpPr>
        <p:spPr>
          <a:xfrm>
            <a:off x="50848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54" name="TextBox 53">
            <a:extLst>
              <a:ext uri="{FF2B5EF4-FFF2-40B4-BE49-F238E27FC236}">
                <a16:creationId xmlns:a16="http://schemas.microsoft.com/office/drawing/2014/main" id="{D17EE931-7BFF-4D69-97B9-13509244ED65}"/>
              </a:ext>
            </a:extLst>
          </p:cNvPr>
          <p:cNvSpPr txBox="1"/>
          <p:nvPr userDrawn="1"/>
        </p:nvSpPr>
        <p:spPr>
          <a:xfrm>
            <a:off x="337935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55" name="TextBox 54">
            <a:extLst>
              <a:ext uri="{FF2B5EF4-FFF2-40B4-BE49-F238E27FC236}">
                <a16:creationId xmlns:a16="http://schemas.microsoft.com/office/drawing/2014/main" id="{F03ECCDB-5E35-4241-90C5-A0ED1753C81F}"/>
              </a:ext>
            </a:extLst>
          </p:cNvPr>
          <p:cNvSpPr txBox="1"/>
          <p:nvPr userDrawn="1"/>
        </p:nvSpPr>
        <p:spPr>
          <a:xfrm>
            <a:off x="6250228"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56" name="TextBox 55">
            <a:extLst>
              <a:ext uri="{FF2B5EF4-FFF2-40B4-BE49-F238E27FC236}">
                <a16:creationId xmlns:a16="http://schemas.microsoft.com/office/drawing/2014/main" id="{49E16E8F-9F51-6D7A-ADAE-860CB73B5410}"/>
              </a:ext>
            </a:extLst>
          </p:cNvPr>
          <p:cNvSpPr txBox="1"/>
          <p:nvPr userDrawn="1"/>
        </p:nvSpPr>
        <p:spPr>
          <a:xfrm>
            <a:off x="9121097" y="1400060"/>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grpSp>
        <p:nvGrpSpPr>
          <p:cNvPr id="57" name="Group 56">
            <a:extLst>
              <a:ext uri="{FF2B5EF4-FFF2-40B4-BE49-F238E27FC236}">
                <a16:creationId xmlns:a16="http://schemas.microsoft.com/office/drawing/2014/main" id="{1EF4DBBF-BF69-33F5-39A4-8ECB763CFC70}"/>
              </a:ext>
            </a:extLst>
          </p:cNvPr>
          <p:cNvGrpSpPr/>
          <p:nvPr userDrawn="1"/>
        </p:nvGrpSpPr>
        <p:grpSpPr>
          <a:xfrm rot="5400000">
            <a:off x="2789012" y="6425075"/>
            <a:ext cx="57946" cy="237782"/>
            <a:chOff x="2401028" y="5405578"/>
            <a:chExt cx="85026" cy="348901"/>
          </a:xfrm>
        </p:grpSpPr>
        <p:sp>
          <p:nvSpPr>
            <p:cNvPr id="58" name="Oval 57">
              <a:extLst>
                <a:ext uri="{FF2B5EF4-FFF2-40B4-BE49-F238E27FC236}">
                  <a16:creationId xmlns:a16="http://schemas.microsoft.com/office/drawing/2014/main" id="{1922A581-6DE1-8A26-B893-A5959293A7E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9" name="Oval 58">
              <a:extLst>
                <a:ext uri="{FF2B5EF4-FFF2-40B4-BE49-F238E27FC236}">
                  <a16:creationId xmlns:a16="http://schemas.microsoft.com/office/drawing/2014/main" id="{153D1CFA-309C-D8E9-688E-E06321F5F4BA}"/>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60" name="Group 59">
            <a:extLst>
              <a:ext uri="{FF2B5EF4-FFF2-40B4-BE49-F238E27FC236}">
                <a16:creationId xmlns:a16="http://schemas.microsoft.com/office/drawing/2014/main" id="{4D45506E-93C3-7D59-B785-1D83EFE96653}"/>
              </a:ext>
            </a:extLst>
          </p:cNvPr>
          <p:cNvGrpSpPr/>
          <p:nvPr userDrawn="1"/>
        </p:nvGrpSpPr>
        <p:grpSpPr>
          <a:xfrm rot="5400000">
            <a:off x="5628256" y="6425075"/>
            <a:ext cx="57946" cy="237782"/>
            <a:chOff x="2401028" y="5405578"/>
            <a:chExt cx="85026" cy="348901"/>
          </a:xfrm>
        </p:grpSpPr>
        <p:sp>
          <p:nvSpPr>
            <p:cNvPr id="61" name="Oval 60">
              <a:extLst>
                <a:ext uri="{FF2B5EF4-FFF2-40B4-BE49-F238E27FC236}">
                  <a16:creationId xmlns:a16="http://schemas.microsoft.com/office/drawing/2014/main" id="{2EB62F04-F429-7267-29B0-5AEC92DB0D5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Oval 61">
              <a:extLst>
                <a:ext uri="{FF2B5EF4-FFF2-40B4-BE49-F238E27FC236}">
                  <a16:creationId xmlns:a16="http://schemas.microsoft.com/office/drawing/2014/main" id="{78FFEEEE-4D6F-40C3-18CD-4A4DE9FA3F0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63" name="Group 62">
            <a:extLst>
              <a:ext uri="{FF2B5EF4-FFF2-40B4-BE49-F238E27FC236}">
                <a16:creationId xmlns:a16="http://schemas.microsoft.com/office/drawing/2014/main" id="{FE071150-5E5D-B905-4454-394696AF797E}"/>
              </a:ext>
            </a:extLst>
          </p:cNvPr>
          <p:cNvGrpSpPr/>
          <p:nvPr userDrawn="1"/>
        </p:nvGrpSpPr>
        <p:grpSpPr>
          <a:xfrm rot="5400000">
            <a:off x="8437569" y="6425075"/>
            <a:ext cx="57946" cy="237782"/>
            <a:chOff x="2401028" y="5405578"/>
            <a:chExt cx="85026" cy="348901"/>
          </a:xfrm>
        </p:grpSpPr>
        <p:sp>
          <p:nvSpPr>
            <p:cNvPr id="64" name="Oval 63">
              <a:extLst>
                <a:ext uri="{FF2B5EF4-FFF2-40B4-BE49-F238E27FC236}">
                  <a16:creationId xmlns:a16="http://schemas.microsoft.com/office/drawing/2014/main" id="{24EB0DF9-E37E-8982-9507-ED3DE3A7C2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Oval 64">
              <a:extLst>
                <a:ext uri="{FF2B5EF4-FFF2-40B4-BE49-F238E27FC236}">
                  <a16:creationId xmlns:a16="http://schemas.microsoft.com/office/drawing/2014/main" id="{09B28498-5568-9D5A-04E5-8E854172D24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66" name="Group 65">
            <a:extLst>
              <a:ext uri="{FF2B5EF4-FFF2-40B4-BE49-F238E27FC236}">
                <a16:creationId xmlns:a16="http://schemas.microsoft.com/office/drawing/2014/main" id="{6C792F43-5918-0E28-F1A2-E14FCC8D6545}"/>
              </a:ext>
            </a:extLst>
          </p:cNvPr>
          <p:cNvGrpSpPr/>
          <p:nvPr userDrawn="1"/>
        </p:nvGrpSpPr>
        <p:grpSpPr>
          <a:xfrm rot="5400000">
            <a:off x="11266883" y="6425075"/>
            <a:ext cx="57946" cy="237782"/>
            <a:chOff x="2401028" y="5405578"/>
            <a:chExt cx="85026" cy="348901"/>
          </a:xfrm>
        </p:grpSpPr>
        <p:sp>
          <p:nvSpPr>
            <p:cNvPr id="67" name="Oval 66">
              <a:extLst>
                <a:ext uri="{FF2B5EF4-FFF2-40B4-BE49-F238E27FC236}">
                  <a16:creationId xmlns:a16="http://schemas.microsoft.com/office/drawing/2014/main" id="{B653EC76-5DA4-35D2-6195-CB087C9212D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Oval 67">
              <a:extLst>
                <a:ext uri="{FF2B5EF4-FFF2-40B4-BE49-F238E27FC236}">
                  <a16:creationId xmlns:a16="http://schemas.microsoft.com/office/drawing/2014/main" id="{B161705A-5C1A-4ED4-F55A-FCF6D9B0646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69" name="Text Placeholder 40">
            <a:extLst>
              <a:ext uri="{FF2B5EF4-FFF2-40B4-BE49-F238E27FC236}">
                <a16:creationId xmlns:a16="http://schemas.microsoft.com/office/drawing/2014/main" id="{59689D6A-600F-04D2-3F84-32BFDE18C366}"/>
              </a:ext>
            </a:extLst>
          </p:cNvPr>
          <p:cNvSpPr>
            <a:spLocks noGrp="1"/>
          </p:cNvSpPr>
          <p:nvPr>
            <p:ph type="body" sz="quarter" idx="10"/>
          </p:nvPr>
        </p:nvSpPr>
        <p:spPr>
          <a:xfrm>
            <a:off x="45720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0" name="Text Placeholder 40">
            <a:extLst>
              <a:ext uri="{FF2B5EF4-FFF2-40B4-BE49-F238E27FC236}">
                <a16:creationId xmlns:a16="http://schemas.microsoft.com/office/drawing/2014/main" id="{7D865D08-F8F2-A651-FA35-E9173E0EA148}"/>
              </a:ext>
            </a:extLst>
          </p:cNvPr>
          <p:cNvSpPr>
            <a:spLocks noGrp="1"/>
          </p:cNvSpPr>
          <p:nvPr>
            <p:ph type="body" sz="quarter" idx="11"/>
          </p:nvPr>
        </p:nvSpPr>
        <p:spPr>
          <a:xfrm>
            <a:off x="52070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71" name="Text Placeholder 40">
            <a:extLst>
              <a:ext uri="{FF2B5EF4-FFF2-40B4-BE49-F238E27FC236}">
                <a16:creationId xmlns:a16="http://schemas.microsoft.com/office/drawing/2014/main" id="{A824FE9E-F91B-65AC-95B1-BEE8E3D58D0F}"/>
              </a:ext>
            </a:extLst>
          </p:cNvPr>
          <p:cNvSpPr>
            <a:spLocks noGrp="1"/>
          </p:cNvSpPr>
          <p:nvPr>
            <p:ph type="body" sz="quarter" idx="12"/>
          </p:nvPr>
        </p:nvSpPr>
        <p:spPr>
          <a:xfrm>
            <a:off x="3332157"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2" name="Text Placeholder 40">
            <a:extLst>
              <a:ext uri="{FF2B5EF4-FFF2-40B4-BE49-F238E27FC236}">
                <a16:creationId xmlns:a16="http://schemas.microsoft.com/office/drawing/2014/main" id="{4233006D-42BA-79AE-F322-2A6036555ABE}"/>
              </a:ext>
            </a:extLst>
          </p:cNvPr>
          <p:cNvSpPr>
            <a:spLocks noGrp="1"/>
          </p:cNvSpPr>
          <p:nvPr>
            <p:ph type="body" sz="quarter" idx="13"/>
          </p:nvPr>
        </p:nvSpPr>
        <p:spPr>
          <a:xfrm>
            <a:off x="6198940"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3" name="Text Placeholder 40">
            <a:extLst>
              <a:ext uri="{FF2B5EF4-FFF2-40B4-BE49-F238E27FC236}">
                <a16:creationId xmlns:a16="http://schemas.microsoft.com/office/drawing/2014/main" id="{F50E863E-9149-D9CF-A176-B46D57901555}"/>
              </a:ext>
            </a:extLst>
          </p:cNvPr>
          <p:cNvSpPr>
            <a:spLocks noGrp="1"/>
          </p:cNvSpPr>
          <p:nvPr>
            <p:ph type="body" sz="quarter" idx="14"/>
          </p:nvPr>
        </p:nvSpPr>
        <p:spPr>
          <a:xfrm>
            <a:off x="9069809" y="1848940"/>
            <a:ext cx="2660904" cy="738664"/>
          </a:xfrm>
        </p:spPr>
        <p:txBody>
          <a:bodyPr tIns="0" bIns="0"/>
          <a:lstStyle>
            <a:lvl1pPr marL="0" indent="0" algn="l" defTabSz="914400" rtl="0" eaLnBrk="1" latinLnBrk="0" hangingPunct="1">
              <a:lnSpc>
                <a:spcPct val="100000"/>
              </a:lnSpc>
              <a:spcBef>
                <a:spcPts val="0"/>
              </a:spcBef>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a:p>
            <a:pPr lvl="0"/>
            <a:endParaRPr lang="en-US"/>
          </a:p>
        </p:txBody>
      </p:sp>
      <p:sp>
        <p:nvSpPr>
          <p:cNvPr id="74" name="Text Placeholder 40">
            <a:extLst>
              <a:ext uri="{FF2B5EF4-FFF2-40B4-BE49-F238E27FC236}">
                <a16:creationId xmlns:a16="http://schemas.microsoft.com/office/drawing/2014/main" id="{33F37BF9-DFD5-98A5-BA11-37E33C280E9F}"/>
              </a:ext>
            </a:extLst>
          </p:cNvPr>
          <p:cNvSpPr>
            <a:spLocks noGrp="1"/>
          </p:cNvSpPr>
          <p:nvPr>
            <p:ph type="body" sz="quarter" idx="15"/>
          </p:nvPr>
        </p:nvSpPr>
        <p:spPr>
          <a:xfrm>
            <a:off x="3393093"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75" name="Text Placeholder 40">
            <a:extLst>
              <a:ext uri="{FF2B5EF4-FFF2-40B4-BE49-F238E27FC236}">
                <a16:creationId xmlns:a16="http://schemas.microsoft.com/office/drawing/2014/main" id="{3C8433C0-8C64-D135-34A0-AAB15BDCEC60}"/>
              </a:ext>
            </a:extLst>
          </p:cNvPr>
          <p:cNvSpPr>
            <a:spLocks noGrp="1"/>
          </p:cNvSpPr>
          <p:nvPr>
            <p:ph type="body" sz="quarter" idx="16"/>
          </p:nvPr>
        </p:nvSpPr>
        <p:spPr>
          <a:xfrm>
            <a:off x="6262440"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
        <p:nvSpPr>
          <p:cNvPr id="76" name="Text Placeholder 40">
            <a:extLst>
              <a:ext uri="{FF2B5EF4-FFF2-40B4-BE49-F238E27FC236}">
                <a16:creationId xmlns:a16="http://schemas.microsoft.com/office/drawing/2014/main" id="{6AB5638B-4205-C55B-1A1E-4BBC7E3B9E36}"/>
              </a:ext>
            </a:extLst>
          </p:cNvPr>
          <p:cNvSpPr>
            <a:spLocks noGrp="1"/>
          </p:cNvSpPr>
          <p:nvPr>
            <p:ph type="body" sz="quarter" idx="17"/>
          </p:nvPr>
        </p:nvSpPr>
        <p:spPr>
          <a:xfrm>
            <a:off x="9133309" y="2873786"/>
            <a:ext cx="2551176" cy="3383997"/>
          </a:xfrm>
        </p:spPr>
        <p:txBody>
          <a:bodyPr lIns="91440" tIns="45720" rIns="91440" bIns="45720">
            <a:noAutofit/>
          </a:bodyPr>
          <a:lstStyle>
            <a:lvl1pPr marL="0" indent="0" algn="l" defTabSz="914400" rtl="0" eaLnBrk="1" latinLnBrk="0" hangingPunct="1">
              <a:lnSpc>
                <a:spcPct val="100000"/>
              </a:lnSpc>
              <a:spcBef>
                <a:spcPts val="0"/>
              </a:spcBef>
              <a:buNone/>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Segoe UI Semilight" panose="020B0402040204020203" pitchFamily="34" charset="0"/>
              </a:defRPr>
            </a:lvl1pPr>
            <a:lvl2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2pPr>
            <a:lvl3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3pPr>
            <a:lvl4pPr marL="0" indent="0" algn="l" defTabSz="914400" rtl="0" eaLnBrk="1" latinLnBrk="0" hangingPunct="1">
              <a:buNone/>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4pPr>
            <a:lvl5pPr marL="0" indent="0" algn="l" defTabSz="914400" rtl="0" eaLnBrk="1" latinLnBrk="0" hangingPunct="1">
              <a:buNone/>
              <a:defRPr lang="en-IN" sz="1600" b="1" kern="1200" dirty="0">
                <a:solidFill>
                  <a:schemeClr val="accent5"/>
                </a:solidFill>
                <a:latin typeface="Segoe UI Semibold" panose="020B0502040204020203" pitchFamily="34" charset="0"/>
                <a:ea typeface="+mn-ea"/>
                <a:cs typeface="Segoe UI Semibold"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416562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107" name="Oval 106">
            <a:extLst>
              <a:ext uri="{FF2B5EF4-FFF2-40B4-BE49-F238E27FC236}">
                <a16:creationId xmlns:a16="http://schemas.microsoft.com/office/drawing/2014/main" id="{39A8F46C-AAAA-D1EB-448F-D24F808941C8}"/>
              </a:ext>
            </a:extLst>
          </p:cNvPr>
          <p:cNvSpPr/>
          <p:nvPr userDrawn="1"/>
        </p:nvSpPr>
        <p:spPr bwMode="auto">
          <a:xfrm>
            <a:off x="3452312"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8" name="Oval 107">
            <a:extLst>
              <a:ext uri="{FF2B5EF4-FFF2-40B4-BE49-F238E27FC236}">
                <a16:creationId xmlns:a16="http://schemas.microsoft.com/office/drawing/2014/main" id="{D3DA9993-9833-FDA4-A776-CF95C6C80833}"/>
              </a:ext>
            </a:extLst>
          </p:cNvPr>
          <p:cNvSpPr/>
          <p:nvPr userDrawn="1"/>
        </p:nvSpPr>
        <p:spPr bwMode="auto">
          <a:xfrm>
            <a:off x="6345029"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9" name="Oval 108">
            <a:extLst>
              <a:ext uri="{FF2B5EF4-FFF2-40B4-BE49-F238E27FC236}">
                <a16:creationId xmlns:a16="http://schemas.microsoft.com/office/drawing/2014/main" id="{95850DA6-E6BC-EC02-9AE6-AC6A5BCC4FAC}"/>
              </a:ext>
            </a:extLst>
          </p:cNvPr>
          <p:cNvSpPr/>
          <p:nvPr userDrawn="1"/>
        </p:nvSpPr>
        <p:spPr bwMode="auto">
          <a:xfrm>
            <a:off x="9237747"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0" name="Oval 109">
            <a:extLst>
              <a:ext uri="{FF2B5EF4-FFF2-40B4-BE49-F238E27FC236}">
                <a16:creationId xmlns:a16="http://schemas.microsoft.com/office/drawing/2014/main" id="{7DB116D7-A918-A914-6309-B873DFC7978B}"/>
              </a:ext>
            </a:extLst>
          </p:cNvPr>
          <p:cNvSpPr/>
          <p:nvPr userDrawn="1"/>
        </p:nvSpPr>
        <p:spPr bwMode="auto">
          <a:xfrm>
            <a:off x="559594" y="1302622"/>
            <a:ext cx="450239" cy="450239"/>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[TEAM] Advocacy FY23 OKRs</a:t>
            </a:r>
          </a:p>
        </p:txBody>
      </p:sp>
      <p:sp>
        <p:nvSpPr>
          <p:cNvPr id="38" name="Freeform 16">
            <a:extLst>
              <a:ext uri="{FF2B5EF4-FFF2-40B4-BE49-F238E27FC236}">
                <a16:creationId xmlns:a16="http://schemas.microsoft.com/office/drawing/2014/main" id="{2AB7C9C1-6F5F-FCE4-B7A0-99BF0D85CA66}"/>
              </a:ext>
            </a:extLst>
          </p:cNvPr>
          <p:cNvSpPr>
            <a:spLocks/>
          </p:cNvSpPr>
          <p:nvPr userDrawn="1"/>
        </p:nvSpPr>
        <p:spPr bwMode="auto">
          <a:xfrm flipH="1">
            <a:off x="457197"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9" name="Rectangle: Rounded Corners 38">
            <a:extLst>
              <a:ext uri="{FF2B5EF4-FFF2-40B4-BE49-F238E27FC236}">
                <a16:creationId xmlns:a16="http://schemas.microsoft.com/office/drawing/2014/main" id="{731F5C7D-162B-2192-E359-0A76239650EF}"/>
              </a:ext>
            </a:extLst>
          </p:cNvPr>
          <p:cNvSpPr>
            <a:spLocks/>
          </p:cNvSpPr>
          <p:nvPr userDrawn="1"/>
        </p:nvSpPr>
        <p:spPr bwMode="auto">
          <a:xfrm>
            <a:off x="457200"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8" name="Group 77">
            <a:extLst>
              <a:ext uri="{FF2B5EF4-FFF2-40B4-BE49-F238E27FC236}">
                <a16:creationId xmlns:a16="http://schemas.microsoft.com/office/drawing/2014/main" id="{8CB2B040-B7D9-F4B2-08EC-AF323FE20769}"/>
              </a:ext>
            </a:extLst>
          </p:cNvPr>
          <p:cNvGrpSpPr/>
          <p:nvPr userDrawn="1"/>
        </p:nvGrpSpPr>
        <p:grpSpPr>
          <a:xfrm rot="5400000">
            <a:off x="2680180" y="5815636"/>
            <a:ext cx="57946" cy="237782"/>
            <a:chOff x="2401028" y="5405578"/>
            <a:chExt cx="85026" cy="348901"/>
          </a:xfrm>
        </p:grpSpPr>
        <p:sp>
          <p:nvSpPr>
            <p:cNvPr id="79" name="Oval 78">
              <a:extLst>
                <a:ext uri="{FF2B5EF4-FFF2-40B4-BE49-F238E27FC236}">
                  <a16:creationId xmlns:a16="http://schemas.microsoft.com/office/drawing/2014/main" id="{1F6FBF03-974F-553F-BF37-A42B9016D218}"/>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0" name="Oval 79">
              <a:extLst>
                <a:ext uri="{FF2B5EF4-FFF2-40B4-BE49-F238E27FC236}">
                  <a16:creationId xmlns:a16="http://schemas.microsoft.com/office/drawing/2014/main" id="{D892B66A-1C5C-1F01-EA65-A0C70D4223D8}"/>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8" name="TextBox 97">
            <a:extLst>
              <a:ext uri="{FF2B5EF4-FFF2-40B4-BE49-F238E27FC236}">
                <a16:creationId xmlns:a16="http://schemas.microsoft.com/office/drawing/2014/main" id="{C01E2816-BED4-BC3D-4414-97193A9FB2C0}"/>
              </a:ext>
            </a:extLst>
          </p:cNvPr>
          <p:cNvSpPr txBox="1"/>
          <p:nvPr userDrawn="1"/>
        </p:nvSpPr>
        <p:spPr>
          <a:xfrm>
            <a:off x="615644"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1</a:t>
            </a:r>
          </a:p>
        </p:txBody>
      </p:sp>
      <p:sp>
        <p:nvSpPr>
          <p:cNvPr id="111" name="TextBox 110">
            <a:extLst>
              <a:ext uri="{FF2B5EF4-FFF2-40B4-BE49-F238E27FC236}">
                <a16:creationId xmlns:a16="http://schemas.microsoft.com/office/drawing/2014/main" id="{000E2894-F41C-9981-9897-8781B418814B}"/>
              </a:ext>
            </a:extLst>
          </p:cNvPr>
          <p:cNvSpPr txBox="1"/>
          <p:nvPr userDrawn="1"/>
        </p:nvSpPr>
        <p:spPr>
          <a:xfrm>
            <a:off x="3508362"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2</a:t>
            </a:r>
          </a:p>
        </p:txBody>
      </p:sp>
      <p:sp>
        <p:nvSpPr>
          <p:cNvPr id="112" name="TextBox 111">
            <a:extLst>
              <a:ext uri="{FF2B5EF4-FFF2-40B4-BE49-F238E27FC236}">
                <a16:creationId xmlns:a16="http://schemas.microsoft.com/office/drawing/2014/main" id="{D3FDFD97-A819-482B-A704-952E88040AFB}"/>
              </a:ext>
            </a:extLst>
          </p:cNvPr>
          <p:cNvSpPr txBox="1"/>
          <p:nvPr userDrawn="1"/>
        </p:nvSpPr>
        <p:spPr>
          <a:xfrm>
            <a:off x="6401079"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3</a:t>
            </a:r>
          </a:p>
        </p:txBody>
      </p:sp>
      <p:sp>
        <p:nvSpPr>
          <p:cNvPr id="113" name="TextBox 112">
            <a:extLst>
              <a:ext uri="{FF2B5EF4-FFF2-40B4-BE49-F238E27FC236}">
                <a16:creationId xmlns:a16="http://schemas.microsoft.com/office/drawing/2014/main" id="{68E9A86B-42C4-0E76-6F6C-F3E7D56F1D77}"/>
              </a:ext>
            </a:extLst>
          </p:cNvPr>
          <p:cNvSpPr txBox="1"/>
          <p:nvPr userDrawn="1"/>
        </p:nvSpPr>
        <p:spPr>
          <a:xfrm>
            <a:off x="9293797" y="1389242"/>
            <a:ext cx="338138" cy="276999"/>
          </a:xfrm>
          <a:prstGeom prst="rect">
            <a:avLst/>
          </a:prstGeom>
          <a:noFill/>
        </p:spPr>
        <p:txBody>
          <a:bodyPr wrap="square" lIns="0" tIns="0" rIns="0" bIns="0" rtlCol="0" anchor="ctr">
            <a:spAutoFit/>
          </a:bodyPr>
          <a:lstStyle/>
          <a:p>
            <a:pPr algn="ctr">
              <a:lnSpc>
                <a:spcPct val="90000"/>
              </a:lnSpc>
              <a:spcAft>
                <a:spcPts val="600"/>
              </a:spcAft>
            </a:pPr>
            <a:r>
              <a:rPr lang="en-US" sz="2000" b="1">
                <a:solidFill>
                  <a:schemeClr val="bg1"/>
                </a:solidFill>
              </a:rPr>
              <a:t>4</a:t>
            </a:r>
          </a:p>
        </p:txBody>
      </p:sp>
      <p:sp>
        <p:nvSpPr>
          <p:cNvPr id="120" name="Rectangle: Top Corners Rounded 119">
            <a:extLst>
              <a:ext uri="{FF2B5EF4-FFF2-40B4-BE49-F238E27FC236}">
                <a16:creationId xmlns:a16="http://schemas.microsoft.com/office/drawing/2014/main" id="{8434A6FF-B983-99D5-8245-9DB0742BE3C7}"/>
              </a:ext>
            </a:extLst>
          </p:cNvPr>
          <p:cNvSpPr/>
          <p:nvPr userDrawn="1"/>
        </p:nvSpPr>
        <p:spPr bwMode="auto">
          <a:xfrm rot="16200000" flipH="1">
            <a:off x="9326000" y="3704534"/>
            <a:ext cx="399280" cy="5220022"/>
          </a:xfrm>
          <a:prstGeom prst="round2SameRect">
            <a:avLst>
              <a:gd name="adj1" fmla="val 50000"/>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21" name="TextBox 120">
            <a:extLst>
              <a:ext uri="{FF2B5EF4-FFF2-40B4-BE49-F238E27FC236}">
                <a16:creationId xmlns:a16="http://schemas.microsoft.com/office/drawing/2014/main" id="{56CA67D2-AFDD-9091-FBF4-D62701E754B8}"/>
              </a:ext>
            </a:extLst>
          </p:cNvPr>
          <p:cNvSpPr txBox="1"/>
          <p:nvPr userDrawn="1"/>
        </p:nvSpPr>
        <p:spPr>
          <a:xfrm>
            <a:off x="7006260" y="6176045"/>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22" name="Text Placeholder 3">
            <a:extLst>
              <a:ext uri="{FF2B5EF4-FFF2-40B4-BE49-F238E27FC236}">
                <a16:creationId xmlns:a16="http://schemas.microsoft.com/office/drawing/2014/main" id="{9C4B4F7D-0500-76C7-D898-D72C1F9CD7EC}"/>
              </a:ext>
            </a:extLst>
          </p:cNvPr>
          <p:cNvSpPr>
            <a:spLocks noGrp="1"/>
          </p:cNvSpPr>
          <p:nvPr>
            <p:ph type="body" sz="quarter" idx="18" hasCustomPrompt="1"/>
          </p:nvPr>
        </p:nvSpPr>
        <p:spPr>
          <a:xfrm>
            <a:off x="7477126" y="6149855"/>
            <a:ext cx="4257674"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5"/>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sp>
        <p:nvSpPr>
          <p:cNvPr id="125" name="Freeform 16">
            <a:extLst>
              <a:ext uri="{FF2B5EF4-FFF2-40B4-BE49-F238E27FC236}">
                <a16:creationId xmlns:a16="http://schemas.microsoft.com/office/drawing/2014/main" id="{EF3DA5C0-51C2-9C90-9EDC-3205E458D87E}"/>
              </a:ext>
            </a:extLst>
          </p:cNvPr>
          <p:cNvSpPr>
            <a:spLocks/>
          </p:cNvSpPr>
          <p:nvPr userDrawn="1"/>
        </p:nvSpPr>
        <p:spPr bwMode="auto">
          <a:xfrm flipH="1">
            <a:off x="334991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6" name="Rectangle: Rounded Corners 125">
            <a:extLst>
              <a:ext uri="{FF2B5EF4-FFF2-40B4-BE49-F238E27FC236}">
                <a16:creationId xmlns:a16="http://schemas.microsoft.com/office/drawing/2014/main" id="{6B350FD7-46B6-FD5A-2FA3-6EEAF89E7647}"/>
              </a:ext>
            </a:extLst>
          </p:cNvPr>
          <p:cNvSpPr>
            <a:spLocks/>
          </p:cNvSpPr>
          <p:nvPr userDrawn="1"/>
        </p:nvSpPr>
        <p:spPr bwMode="auto">
          <a:xfrm>
            <a:off x="334991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30" name="Group 129">
            <a:extLst>
              <a:ext uri="{FF2B5EF4-FFF2-40B4-BE49-F238E27FC236}">
                <a16:creationId xmlns:a16="http://schemas.microsoft.com/office/drawing/2014/main" id="{BCBB32FE-A8BB-D078-AEC8-108EC7F890FE}"/>
              </a:ext>
            </a:extLst>
          </p:cNvPr>
          <p:cNvGrpSpPr/>
          <p:nvPr userDrawn="1"/>
        </p:nvGrpSpPr>
        <p:grpSpPr>
          <a:xfrm rot="5400000">
            <a:off x="5572895" y="5815636"/>
            <a:ext cx="57946" cy="237782"/>
            <a:chOff x="2401028" y="5405578"/>
            <a:chExt cx="85026" cy="348901"/>
          </a:xfrm>
        </p:grpSpPr>
        <p:sp>
          <p:nvSpPr>
            <p:cNvPr id="131" name="Oval 130">
              <a:extLst>
                <a:ext uri="{FF2B5EF4-FFF2-40B4-BE49-F238E27FC236}">
                  <a16:creationId xmlns:a16="http://schemas.microsoft.com/office/drawing/2014/main" id="{09A6AAE0-C79F-BB0A-8CAC-56D1FE4C6A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1B2C0592-A88C-164F-2807-CDC20F1FFA9D}"/>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9" name="Freeform 16">
            <a:extLst>
              <a:ext uri="{FF2B5EF4-FFF2-40B4-BE49-F238E27FC236}">
                <a16:creationId xmlns:a16="http://schemas.microsoft.com/office/drawing/2014/main" id="{A0639708-24FA-A10C-4CC9-5BCCD8272AA7}"/>
              </a:ext>
            </a:extLst>
          </p:cNvPr>
          <p:cNvSpPr>
            <a:spLocks/>
          </p:cNvSpPr>
          <p:nvPr userDrawn="1"/>
        </p:nvSpPr>
        <p:spPr bwMode="auto">
          <a:xfrm flipH="1">
            <a:off x="6242632"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0" name="Rectangle: Rounded Corners 139">
            <a:extLst>
              <a:ext uri="{FF2B5EF4-FFF2-40B4-BE49-F238E27FC236}">
                <a16:creationId xmlns:a16="http://schemas.microsoft.com/office/drawing/2014/main" id="{00E50506-0341-B6FD-E4E3-C1607F698D78}"/>
              </a:ext>
            </a:extLst>
          </p:cNvPr>
          <p:cNvSpPr>
            <a:spLocks/>
          </p:cNvSpPr>
          <p:nvPr userDrawn="1"/>
        </p:nvSpPr>
        <p:spPr bwMode="auto">
          <a:xfrm>
            <a:off x="6242635"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44" name="Group 143">
            <a:extLst>
              <a:ext uri="{FF2B5EF4-FFF2-40B4-BE49-F238E27FC236}">
                <a16:creationId xmlns:a16="http://schemas.microsoft.com/office/drawing/2014/main" id="{25090726-94DC-A5C5-6FB6-87862A2B6CA8}"/>
              </a:ext>
            </a:extLst>
          </p:cNvPr>
          <p:cNvGrpSpPr/>
          <p:nvPr userDrawn="1"/>
        </p:nvGrpSpPr>
        <p:grpSpPr>
          <a:xfrm rot="5400000">
            <a:off x="8465615" y="5815636"/>
            <a:ext cx="57946" cy="237782"/>
            <a:chOff x="2401028" y="5405578"/>
            <a:chExt cx="85026" cy="348901"/>
          </a:xfrm>
        </p:grpSpPr>
        <p:sp>
          <p:nvSpPr>
            <p:cNvPr id="145" name="Oval 144">
              <a:extLst>
                <a:ext uri="{FF2B5EF4-FFF2-40B4-BE49-F238E27FC236}">
                  <a16:creationId xmlns:a16="http://schemas.microsoft.com/office/drawing/2014/main" id="{196A160A-E3AA-1714-E2FC-EAA217B43C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6" name="Oval 145">
              <a:extLst>
                <a:ext uri="{FF2B5EF4-FFF2-40B4-BE49-F238E27FC236}">
                  <a16:creationId xmlns:a16="http://schemas.microsoft.com/office/drawing/2014/main" id="{0686D9B0-45E9-5F2C-2DE7-77AADFD0ED85}"/>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53" name="Freeform 16">
            <a:extLst>
              <a:ext uri="{FF2B5EF4-FFF2-40B4-BE49-F238E27FC236}">
                <a16:creationId xmlns:a16="http://schemas.microsoft.com/office/drawing/2014/main" id="{9D05837F-CA7C-E1A3-3D5B-E9BC3B167E29}"/>
              </a:ext>
            </a:extLst>
          </p:cNvPr>
          <p:cNvSpPr>
            <a:spLocks/>
          </p:cNvSpPr>
          <p:nvPr userDrawn="1"/>
        </p:nvSpPr>
        <p:spPr bwMode="auto">
          <a:xfrm flipH="1">
            <a:off x="9135353" y="1936750"/>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54" name="Rectangle: Rounded Corners 153">
            <a:extLst>
              <a:ext uri="{FF2B5EF4-FFF2-40B4-BE49-F238E27FC236}">
                <a16:creationId xmlns:a16="http://schemas.microsoft.com/office/drawing/2014/main" id="{23EA24C1-E86F-D019-0923-0554A8B06706}"/>
              </a:ext>
            </a:extLst>
          </p:cNvPr>
          <p:cNvSpPr>
            <a:spLocks/>
          </p:cNvSpPr>
          <p:nvPr userDrawn="1"/>
        </p:nvSpPr>
        <p:spPr bwMode="auto">
          <a:xfrm>
            <a:off x="9135356" y="1936750"/>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58" name="Group 157">
            <a:extLst>
              <a:ext uri="{FF2B5EF4-FFF2-40B4-BE49-F238E27FC236}">
                <a16:creationId xmlns:a16="http://schemas.microsoft.com/office/drawing/2014/main" id="{9133DE3E-FB8C-98AF-DF41-465B9736F9C1}"/>
              </a:ext>
            </a:extLst>
          </p:cNvPr>
          <p:cNvGrpSpPr/>
          <p:nvPr userDrawn="1"/>
        </p:nvGrpSpPr>
        <p:grpSpPr>
          <a:xfrm rot="5400000">
            <a:off x="11358336" y="5815636"/>
            <a:ext cx="57946" cy="237782"/>
            <a:chOff x="2401028" y="5405578"/>
            <a:chExt cx="85026" cy="348901"/>
          </a:xfrm>
        </p:grpSpPr>
        <p:sp>
          <p:nvSpPr>
            <p:cNvPr id="159" name="Oval 158">
              <a:extLst>
                <a:ext uri="{FF2B5EF4-FFF2-40B4-BE49-F238E27FC236}">
                  <a16:creationId xmlns:a16="http://schemas.microsoft.com/office/drawing/2014/main" id="{137BF903-3A0F-49B9-05A9-0114108268A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0" name="Oval 159">
              <a:extLst>
                <a:ext uri="{FF2B5EF4-FFF2-40B4-BE49-F238E27FC236}">
                  <a16:creationId xmlns:a16="http://schemas.microsoft.com/office/drawing/2014/main" id="{0474CE62-C115-A82A-D2A2-8B241C49E2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Text Placeholder 37">
            <a:extLst>
              <a:ext uri="{FF2B5EF4-FFF2-40B4-BE49-F238E27FC236}">
                <a16:creationId xmlns:a16="http://schemas.microsoft.com/office/drawing/2014/main" id="{C845942D-54F7-51AC-CC8C-880F4F960128}"/>
              </a:ext>
            </a:extLst>
          </p:cNvPr>
          <p:cNvSpPr>
            <a:spLocks noGrp="1"/>
          </p:cNvSpPr>
          <p:nvPr>
            <p:ph type="body" sz="quarter" idx="10" hasCustomPrompt="1"/>
          </p:nvPr>
        </p:nvSpPr>
        <p:spPr>
          <a:xfrm>
            <a:off x="457197" y="2125970"/>
            <a:ext cx="2599447" cy="541687"/>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a:p>
            <a:pPr lvl="0"/>
            <a:endParaRPr lang="en-US"/>
          </a:p>
        </p:txBody>
      </p:sp>
      <p:sp>
        <p:nvSpPr>
          <p:cNvPr id="4" name="Freeform 16">
            <a:extLst>
              <a:ext uri="{FF2B5EF4-FFF2-40B4-BE49-F238E27FC236}">
                <a16:creationId xmlns:a16="http://schemas.microsoft.com/office/drawing/2014/main" id="{D38DDD35-1847-9EE0-613F-6E22BA6CF866}"/>
              </a:ext>
            </a:extLst>
          </p:cNvPr>
          <p:cNvSpPr>
            <a:spLocks/>
          </p:cNvSpPr>
          <p:nvPr userDrawn="1"/>
        </p:nvSpPr>
        <p:spPr bwMode="auto">
          <a:xfrm flipH="1">
            <a:off x="464343" y="288766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5" name="Text Placeholder 37">
            <a:extLst>
              <a:ext uri="{FF2B5EF4-FFF2-40B4-BE49-F238E27FC236}">
                <a16:creationId xmlns:a16="http://schemas.microsoft.com/office/drawing/2014/main" id="{FFFE3F07-3A84-81CE-25C1-0C4735E53EA0}"/>
              </a:ext>
            </a:extLst>
          </p:cNvPr>
          <p:cNvSpPr>
            <a:spLocks noGrp="1"/>
          </p:cNvSpPr>
          <p:nvPr>
            <p:ph type="body" sz="quarter" idx="59" hasCustomPrompt="1"/>
          </p:nvPr>
        </p:nvSpPr>
        <p:spPr>
          <a:xfrm>
            <a:off x="457197"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6" name="Freeform 16">
            <a:extLst>
              <a:ext uri="{FF2B5EF4-FFF2-40B4-BE49-F238E27FC236}">
                <a16:creationId xmlns:a16="http://schemas.microsoft.com/office/drawing/2014/main" id="{0EE161ED-04FC-A539-B810-6D7890C5CDD7}"/>
              </a:ext>
            </a:extLst>
          </p:cNvPr>
          <p:cNvSpPr>
            <a:spLocks/>
          </p:cNvSpPr>
          <p:nvPr userDrawn="1"/>
        </p:nvSpPr>
        <p:spPr bwMode="auto">
          <a:xfrm flipH="1">
            <a:off x="464343" y="3635023"/>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 name="Text Placeholder 37">
            <a:extLst>
              <a:ext uri="{FF2B5EF4-FFF2-40B4-BE49-F238E27FC236}">
                <a16:creationId xmlns:a16="http://schemas.microsoft.com/office/drawing/2014/main" id="{CCCE9882-7298-C7DF-5296-E23880FF69BE}"/>
              </a:ext>
            </a:extLst>
          </p:cNvPr>
          <p:cNvSpPr>
            <a:spLocks noGrp="1"/>
          </p:cNvSpPr>
          <p:nvPr>
            <p:ph type="body" sz="quarter" idx="83" hasCustomPrompt="1"/>
          </p:nvPr>
        </p:nvSpPr>
        <p:spPr>
          <a:xfrm>
            <a:off x="457197"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8" name="Freeform 16">
            <a:extLst>
              <a:ext uri="{FF2B5EF4-FFF2-40B4-BE49-F238E27FC236}">
                <a16:creationId xmlns:a16="http://schemas.microsoft.com/office/drawing/2014/main" id="{1CA1DE84-A263-1B95-081A-C12F28FEC199}"/>
              </a:ext>
            </a:extLst>
          </p:cNvPr>
          <p:cNvSpPr>
            <a:spLocks/>
          </p:cNvSpPr>
          <p:nvPr userDrawn="1"/>
        </p:nvSpPr>
        <p:spPr bwMode="auto">
          <a:xfrm flipH="1">
            <a:off x="464343" y="438238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9" name="Text Placeholder 37">
            <a:extLst>
              <a:ext uri="{FF2B5EF4-FFF2-40B4-BE49-F238E27FC236}">
                <a16:creationId xmlns:a16="http://schemas.microsoft.com/office/drawing/2014/main" id="{D1FBB37E-F4ED-7C32-81A5-870872FA8306}"/>
              </a:ext>
            </a:extLst>
          </p:cNvPr>
          <p:cNvSpPr>
            <a:spLocks noGrp="1"/>
          </p:cNvSpPr>
          <p:nvPr>
            <p:ph type="body" sz="quarter" idx="84" hasCustomPrompt="1"/>
          </p:nvPr>
        </p:nvSpPr>
        <p:spPr>
          <a:xfrm>
            <a:off x="457197"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0" name="Freeform 16">
            <a:extLst>
              <a:ext uri="{FF2B5EF4-FFF2-40B4-BE49-F238E27FC236}">
                <a16:creationId xmlns:a16="http://schemas.microsoft.com/office/drawing/2014/main" id="{32FF3AEF-5182-0868-5E9B-7A3B4D50DD8D}"/>
              </a:ext>
            </a:extLst>
          </p:cNvPr>
          <p:cNvSpPr>
            <a:spLocks/>
          </p:cNvSpPr>
          <p:nvPr userDrawn="1"/>
        </p:nvSpPr>
        <p:spPr bwMode="auto">
          <a:xfrm flipH="1">
            <a:off x="464343"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1" name="Text Placeholder 37">
            <a:extLst>
              <a:ext uri="{FF2B5EF4-FFF2-40B4-BE49-F238E27FC236}">
                <a16:creationId xmlns:a16="http://schemas.microsoft.com/office/drawing/2014/main" id="{7C1215D1-E461-F59F-ACE1-9386B1811222}"/>
              </a:ext>
            </a:extLst>
          </p:cNvPr>
          <p:cNvSpPr>
            <a:spLocks noGrp="1"/>
          </p:cNvSpPr>
          <p:nvPr>
            <p:ph type="body" sz="quarter" idx="85" hasCustomPrompt="1"/>
          </p:nvPr>
        </p:nvSpPr>
        <p:spPr>
          <a:xfrm>
            <a:off x="457197" y="5190286"/>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2" name="Text Placeholder 37">
            <a:extLst>
              <a:ext uri="{FF2B5EF4-FFF2-40B4-BE49-F238E27FC236}">
                <a16:creationId xmlns:a16="http://schemas.microsoft.com/office/drawing/2014/main" id="{5B0B8572-EBD2-46C6-39AD-B3EB1CA0AE88}"/>
              </a:ext>
            </a:extLst>
          </p:cNvPr>
          <p:cNvSpPr>
            <a:spLocks noGrp="1"/>
          </p:cNvSpPr>
          <p:nvPr>
            <p:ph type="body" sz="quarter" idx="86" hasCustomPrompt="1"/>
          </p:nvPr>
        </p:nvSpPr>
        <p:spPr>
          <a:xfrm>
            <a:off x="3349912" y="2125970"/>
            <a:ext cx="2599447" cy="535466"/>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13" name="Freeform 16">
            <a:extLst>
              <a:ext uri="{FF2B5EF4-FFF2-40B4-BE49-F238E27FC236}">
                <a16:creationId xmlns:a16="http://schemas.microsoft.com/office/drawing/2014/main" id="{7F46AAC4-F162-31D9-0A65-BE9B0F0B6D71}"/>
              </a:ext>
            </a:extLst>
          </p:cNvPr>
          <p:cNvSpPr>
            <a:spLocks/>
          </p:cNvSpPr>
          <p:nvPr userDrawn="1"/>
        </p:nvSpPr>
        <p:spPr bwMode="auto">
          <a:xfrm flipH="1">
            <a:off x="335705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4" name="Text Placeholder 37">
            <a:extLst>
              <a:ext uri="{FF2B5EF4-FFF2-40B4-BE49-F238E27FC236}">
                <a16:creationId xmlns:a16="http://schemas.microsoft.com/office/drawing/2014/main" id="{FA3E8D17-3761-8184-C6DC-EDCEF9D64568}"/>
              </a:ext>
            </a:extLst>
          </p:cNvPr>
          <p:cNvSpPr>
            <a:spLocks noGrp="1"/>
          </p:cNvSpPr>
          <p:nvPr>
            <p:ph type="body" sz="quarter" idx="87" hasCustomPrompt="1"/>
          </p:nvPr>
        </p:nvSpPr>
        <p:spPr>
          <a:xfrm>
            <a:off x="3349912"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5" name="Freeform 16">
            <a:extLst>
              <a:ext uri="{FF2B5EF4-FFF2-40B4-BE49-F238E27FC236}">
                <a16:creationId xmlns:a16="http://schemas.microsoft.com/office/drawing/2014/main" id="{8F331C95-1E27-AB12-784A-212052E1D86D}"/>
              </a:ext>
            </a:extLst>
          </p:cNvPr>
          <p:cNvSpPr>
            <a:spLocks/>
          </p:cNvSpPr>
          <p:nvPr userDrawn="1"/>
        </p:nvSpPr>
        <p:spPr bwMode="auto">
          <a:xfrm flipH="1">
            <a:off x="335705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6" name="Text Placeholder 37">
            <a:extLst>
              <a:ext uri="{FF2B5EF4-FFF2-40B4-BE49-F238E27FC236}">
                <a16:creationId xmlns:a16="http://schemas.microsoft.com/office/drawing/2014/main" id="{734B1C6D-6325-93B9-1033-C0696247B73A}"/>
              </a:ext>
            </a:extLst>
          </p:cNvPr>
          <p:cNvSpPr>
            <a:spLocks noGrp="1"/>
          </p:cNvSpPr>
          <p:nvPr>
            <p:ph type="body" sz="quarter" idx="88" hasCustomPrompt="1"/>
          </p:nvPr>
        </p:nvSpPr>
        <p:spPr>
          <a:xfrm>
            <a:off x="334991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7" name="Freeform 16">
            <a:extLst>
              <a:ext uri="{FF2B5EF4-FFF2-40B4-BE49-F238E27FC236}">
                <a16:creationId xmlns:a16="http://schemas.microsoft.com/office/drawing/2014/main" id="{F93695F6-BDC9-1CDB-1296-6DD6A6C81F4D}"/>
              </a:ext>
            </a:extLst>
          </p:cNvPr>
          <p:cNvSpPr>
            <a:spLocks/>
          </p:cNvSpPr>
          <p:nvPr userDrawn="1"/>
        </p:nvSpPr>
        <p:spPr bwMode="auto">
          <a:xfrm flipH="1">
            <a:off x="335705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18" name="Text Placeholder 37">
            <a:extLst>
              <a:ext uri="{FF2B5EF4-FFF2-40B4-BE49-F238E27FC236}">
                <a16:creationId xmlns:a16="http://schemas.microsoft.com/office/drawing/2014/main" id="{E90EB2D4-B739-FC06-2362-93503698B95B}"/>
              </a:ext>
            </a:extLst>
          </p:cNvPr>
          <p:cNvSpPr>
            <a:spLocks noGrp="1"/>
          </p:cNvSpPr>
          <p:nvPr>
            <p:ph type="body" sz="quarter" idx="89" hasCustomPrompt="1"/>
          </p:nvPr>
        </p:nvSpPr>
        <p:spPr>
          <a:xfrm>
            <a:off x="334991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19" name="Freeform 16">
            <a:extLst>
              <a:ext uri="{FF2B5EF4-FFF2-40B4-BE49-F238E27FC236}">
                <a16:creationId xmlns:a16="http://schemas.microsoft.com/office/drawing/2014/main" id="{95FE881F-5A49-CF74-2190-034ADBCB90A4}"/>
              </a:ext>
            </a:extLst>
          </p:cNvPr>
          <p:cNvSpPr>
            <a:spLocks/>
          </p:cNvSpPr>
          <p:nvPr userDrawn="1"/>
        </p:nvSpPr>
        <p:spPr bwMode="auto">
          <a:xfrm flipH="1">
            <a:off x="335705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0" name="Text Placeholder 37">
            <a:extLst>
              <a:ext uri="{FF2B5EF4-FFF2-40B4-BE49-F238E27FC236}">
                <a16:creationId xmlns:a16="http://schemas.microsoft.com/office/drawing/2014/main" id="{8799BFCC-8712-4D60-0E0F-7048FDB53D31}"/>
              </a:ext>
            </a:extLst>
          </p:cNvPr>
          <p:cNvSpPr>
            <a:spLocks noGrp="1"/>
          </p:cNvSpPr>
          <p:nvPr>
            <p:ph type="body" sz="quarter" idx="90" hasCustomPrompt="1"/>
          </p:nvPr>
        </p:nvSpPr>
        <p:spPr>
          <a:xfrm>
            <a:off x="334991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1" name="Text Placeholder 37">
            <a:extLst>
              <a:ext uri="{FF2B5EF4-FFF2-40B4-BE49-F238E27FC236}">
                <a16:creationId xmlns:a16="http://schemas.microsoft.com/office/drawing/2014/main" id="{CE86C7FA-CB23-4856-855F-E03497E748BE}"/>
              </a:ext>
            </a:extLst>
          </p:cNvPr>
          <p:cNvSpPr>
            <a:spLocks noGrp="1"/>
          </p:cNvSpPr>
          <p:nvPr>
            <p:ph type="body" sz="quarter" idx="91" hasCustomPrompt="1"/>
          </p:nvPr>
        </p:nvSpPr>
        <p:spPr>
          <a:xfrm>
            <a:off x="6242632" y="2125970"/>
            <a:ext cx="2599447" cy="535466"/>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22" name="Freeform 16">
            <a:extLst>
              <a:ext uri="{FF2B5EF4-FFF2-40B4-BE49-F238E27FC236}">
                <a16:creationId xmlns:a16="http://schemas.microsoft.com/office/drawing/2014/main" id="{40563D40-5F32-8BAE-A3BF-4E2415F1A0EC}"/>
              </a:ext>
            </a:extLst>
          </p:cNvPr>
          <p:cNvSpPr>
            <a:spLocks/>
          </p:cNvSpPr>
          <p:nvPr userDrawn="1"/>
        </p:nvSpPr>
        <p:spPr bwMode="auto">
          <a:xfrm flipH="1">
            <a:off x="6249778"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3" name="Text Placeholder 37">
            <a:extLst>
              <a:ext uri="{FF2B5EF4-FFF2-40B4-BE49-F238E27FC236}">
                <a16:creationId xmlns:a16="http://schemas.microsoft.com/office/drawing/2014/main" id="{78529C50-18D4-D690-AAD0-1545DDE23ABF}"/>
              </a:ext>
            </a:extLst>
          </p:cNvPr>
          <p:cNvSpPr>
            <a:spLocks noGrp="1"/>
          </p:cNvSpPr>
          <p:nvPr>
            <p:ph type="body" sz="quarter" idx="92" hasCustomPrompt="1"/>
          </p:nvPr>
        </p:nvSpPr>
        <p:spPr>
          <a:xfrm>
            <a:off x="6242632"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4" name="Freeform 16">
            <a:extLst>
              <a:ext uri="{FF2B5EF4-FFF2-40B4-BE49-F238E27FC236}">
                <a16:creationId xmlns:a16="http://schemas.microsoft.com/office/drawing/2014/main" id="{9ED103BB-DEF7-C4B0-42F6-EAD2E284BA0D}"/>
              </a:ext>
            </a:extLst>
          </p:cNvPr>
          <p:cNvSpPr>
            <a:spLocks/>
          </p:cNvSpPr>
          <p:nvPr userDrawn="1"/>
        </p:nvSpPr>
        <p:spPr bwMode="auto">
          <a:xfrm flipH="1">
            <a:off x="6249778"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5" name="Text Placeholder 37">
            <a:extLst>
              <a:ext uri="{FF2B5EF4-FFF2-40B4-BE49-F238E27FC236}">
                <a16:creationId xmlns:a16="http://schemas.microsoft.com/office/drawing/2014/main" id="{504DE22E-37C8-80EC-A33A-342351ECF9A0}"/>
              </a:ext>
            </a:extLst>
          </p:cNvPr>
          <p:cNvSpPr>
            <a:spLocks noGrp="1"/>
          </p:cNvSpPr>
          <p:nvPr>
            <p:ph type="body" sz="quarter" idx="93" hasCustomPrompt="1"/>
          </p:nvPr>
        </p:nvSpPr>
        <p:spPr>
          <a:xfrm>
            <a:off x="6242632"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6" name="Freeform 16">
            <a:extLst>
              <a:ext uri="{FF2B5EF4-FFF2-40B4-BE49-F238E27FC236}">
                <a16:creationId xmlns:a16="http://schemas.microsoft.com/office/drawing/2014/main" id="{14E6FEEB-86D0-6223-FBAA-3D5817446A76}"/>
              </a:ext>
            </a:extLst>
          </p:cNvPr>
          <p:cNvSpPr>
            <a:spLocks/>
          </p:cNvSpPr>
          <p:nvPr userDrawn="1"/>
        </p:nvSpPr>
        <p:spPr bwMode="auto">
          <a:xfrm flipH="1">
            <a:off x="6249778"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7" name="Text Placeholder 37">
            <a:extLst>
              <a:ext uri="{FF2B5EF4-FFF2-40B4-BE49-F238E27FC236}">
                <a16:creationId xmlns:a16="http://schemas.microsoft.com/office/drawing/2014/main" id="{53522546-A7AF-4F53-5EE6-B705A0F95727}"/>
              </a:ext>
            </a:extLst>
          </p:cNvPr>
          <p:cNvSpPr>
            <a:spLocks noGrp="1"/>
          </p:cNvSpPr>
          <p:nvPr>
            <p:ph type="body" sz="quarter" idx="94" hasCustomPrompt="1"/>
          </p:nvPr>
        </p:nvSpPr>
        <p:spPr>
          <a:xfrm>
            <a:off x="6242632"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28" name="Freeform 16">
            <a:extLst>
              <a:ext uri="{FF2B5EF4-FFF2-40B4-BE49-F238E27FC236}">
                <a16:creationId xmlns:a16="http://schemas.microsoft.com/office/drawing/2014/main" id="{7B7E25FC-B2CD-2BCA-9DB1-D46BBA6BC172}"/>
              </a:ext>
            </a:extLst>
          </p:cNvPr>
          <p:cNvSpPr>
            <a:spLocks/>
          </p:cNvSpPr>
          <p:nvPr userDrawn="1"/>
        </p:nvSpPr>
        <p:spPr bwMode="auto">
          <a:xfrm flipH="1">
            <a:off x="6249778"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29" name="Text Placeholder 37">
            <a:extLst>
              <a:ext uri="{FF2B5EF4-FFF2-40B4-BE49-F238E27FC236}">
                <a16:creationId xmlns:a16="http://schemas.microsoft.com/office/drawing/2014/main" id="{3A0E6AB2-51EC-2E54-1B45-E5E550BB44CE}"/>
              </a:ext>
            </a:extLst>
          </p:cNvPr>
          <p:cNvSpPr>
            <a:spLocks noGrp="1"/>
          </p:cNvSpPr>
          <p:nvPr>
            <p:ph type="body" sz="quarter" idx="95" hasCustomPrompt="1"/>
          </p:nvPr>
        </p:nvSpPr>
        <p:spPr>
          <a:xfrm>
            <a:off x="6242632"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0" name="Text Placeholder 37">
            <a:extLst>
              <a:ext uri="{FF2B5EF4-FFF2-40B4-BE49-F238E27FC236}">
                <a16:creationId xmlns:a16="http://schemas.microsoft.com/office/drawing/2014/main" id="{FEF39665-3C66-1D41-0805-5D36016832DC}"/>
              </a:ext>
            </a:extLst>
          </p:cNvPr>
          <p:cNvSpPr>
            <a:spLocks noGrp="1"/>
          </p:cNvSpPr>
          <p:nvPr>
            <p:ph type="body" sz="quarter" idx="96" hasCustomPrompt="1"/>
          </p:nvPr>
        </p:nvSpPr>
        <p:spPr>
          <a:xfrm>
            <a:off x="9135353" y="2125970"/>
            <a:ext cx="2599447" cy="535466"/>
          </a:xfrm>
        </p:spPr>
        <p:txBody>
          <a:bodyPr lIns="118872" tIns="0" rIns="91440" bIns="0" anchor="t"/>
          <a:lstStyle>
            <a:lvl1pPr marL="0" indent="0">
              <a:lnSpc>
                <a:spcPct val="100000"/>
              </a:lnSpc>
              <a:buNone/>
              <a:defRPr sz="1600">
                <a:solidFill>
                  <a:schemeClr val="accent5"/>
                </a:solidFill>
              </a:defRPr>
            </a:lvl1pPr>
          </a:lstStyle>
          <a:p>
            <a:pPr lvl="0"/>
            <a:r>
              <a:rPr lang="en-US"/>
              <a:t>Insert Objective</a:t>
            </a:r>
          </a:p>
        </p:txBody>
      </p:sp>
      <p:sp>
        <p:nvSpPr>
          <p:cNvPr id="31" name="Freeform 16">
            <a:extLst>
              <a:ext uri="{FF2B5EF4-FFF2-40B4-BE49-F238E27FC236}">
                <a16:creationId xmlns:a16="http://schemas.microsoft.com/office/drawing/2014/main" id="{40328F19-887F-C31C-F2EB-419934AF0636}"/>
              </a:ext>
            </a:extLst>
          </p:cNvPr>
          <p:cNvSpPr>
            <a:spLocks/>
          </p:cNvSpPr>
          <p:nvPr userDrawn="1"/>
        </p:nvSpPr>
        <p:spPr bwMode="auto">
          <a:xfrm flipH="1">
            <a:off x="9142499" y="288299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100"/>
          </a:p>
        </p:txBody>
      </p:sp>
      <p:sp>
        <p:nvSpPr>
          <p:cNvPr id="32" name="Text Placeholder 37">
            <a:extLst>
              <a:ext uri="{FF2B5EF4-FFF2-40B4-BE49-F238E27FC236}">
                <a16:creationId xmlns:a16="http://schemas.microsoft.com/office/drawing/2014/main" id="{944FC6C0-8E4E-7128-6C60-F0FB48FC9B3F}"/>
              </a:ext>
            </a:extLst>
          </p:cNvPr>
          <p:cNvSpPr>
            <a:spLocks noGrp="1"/>
          </p:cNvSpPr>
          <p:nvPr>
            <p:ph type="body" sz="quarter" idx="97" hasCustomPrompt="1"/>
          </p:nvPr>
        </p:nvSpPr>
        <p:spPr>
          <a:xfrm>
            <a:off x="9135353" y="294354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3" name="Freeform 16">
            <a:extLst>
              <a:ext uri="{FF2B5EF4-FFF2-40B4-BE49-F238E27FC236}">
                <a16:creationId xmlns:a16="http://schemas.microsoft.com/office/drawing/2014/main" id="{DA4B7D7F-5C77-D970-D6D9-1D69E22F324F}"/>
              </a:ext>
            </a:extLst>
          </p:cNvPr>
          <p:cNvSpPr>
            <a:spLocks/>
          </p:cNvSpPr>
          <p:nvPr userDrawn="1"/>
        </p:nvSpPr>
        <p:spPr bwMode="auto">
          <a:xfrm flipH="1">
            <a:off x="9142499" y="3631914"/>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4" name="Text Placeholder 37">
            <a:extLst>
              <a:ext uri="{FF2B5EF4-FFF2-40B4-BE49-F238E27FC236}">
                <a16:creationId xmlns:a16="http://schemas.microsoft.com/office/drawing/2014/main" id="{10066FD7-0DBB-BFD4-7241-D869A0AA9CA0}"/>
              </a:ext>
            </a:extLst>
          </p:cNvPr>
          <p:cNvSpPr>
            <a:spLocks noGrp="1"/>
          </p:cNvSpPr>
          <p:nvPr>
            <p:ph type="body" sz="quarter" idx="98" hasCustomPrompt="1"/>
          </p:nvPr>
        </p:nvSpPr>
        <p:spPr>
          <a:xfrm>
            <a:off x="9135353" y="3692458"/>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5" name="Freeform 16">
            <a:extLst>
              <a:ext uri="{FF2B5EF4-FFF2-40B4-BE49-F238E27FC236}">
                <a16:creationId xmlns:a16="http://schemas.microsoft.com/office/drawing/2014/main" id="{02F7A910-17FA-A607-87A0-6DD855306F97}"/>
              </a:ext>
            </a:extLst>
          </p:cNvPr>
          <p:cNvSpPr>
            <a:spLocks/>
          </p:cNvSpPr>
          <p:nvPr userDrawn="1"/>
        </p:nvSpPr>
        <p:spPr bwMode="auto">
          <a:xfrm flipH="1">
            <a:off x="9142499" y="4380829"/>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36" name="Text Placeholder 37">
            <a:extLst>
              <a:ext uri="{FF2B5EF4-FFF2-40B4-BE49-F238E27FC236}">
                <a16:creationId xmlns:a16="http://schemas.microsoft.com/office/drawing/2014/main" id="{521F51BC-3D72-701A-EE16-F762ABDE1623}"/>
              </a:ext>
            </a:extLst>
          </p:cNvPr>
          <p:cNvSpPr>
            <a:spLocks noGrp="1"/>
          </p:cNvSpPr>
          <p:nvPr>
            <p:ph type="body" sz="quarter" idx="99" hasCustomPrompt="1"/>
          </p:nvPr>
        </p:nvSpPr>
        <p:spPr>
          <a:xfrm>
            <a:off x="9135353" y="4441373"/>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
        <p:nvSpPr>
          <p:cNvPr id="37" name="Freeform 16">
            <a:extLst>
              <a:ext uri="{FF2B5EF4-FFF2-40B4-BE49-F238E27FC236}">
                <a16:creationId xmlns:a16="http://schemas.microsoft.com/office/drawing/2014/main" id="{380F242A-56E6-E6BC-884A-C93F813535AE}"/>
              </a:ext>
            </a:extLst>
          </p:cNvPr>
          <p:cNvSpPr>
            <a:spLocks/>
          </p:cNvSpPr>
          <p:nvPr userDrawn="1"/>
        </p:nvSpPr>
        <p:spPr bwMode="auto">
          <a:xfrm flipH="1">
            <a:off x="9142499" y="5129742"/>
            <a:ext cx="2585148" cy="527352"/>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3" name="Text Placeholder 37">
            <a:extLst>
              <a:ext uri="{FF2B5EF4-FFF2-40B4-BE49-F238E27FC236}">
                <a16:creationId xmlns:a16="http://schemas.microsoft.com/office/drawing/2014/main" id="{DF6897AB-7D80-DF53-723D-0F1CD9B96089}"/>
              </a:ext>
            </a:extLst>
          </p:cNvPr>
          <p:cNvSpPr>
            <a:spLocks noGrp="1"/>
          </p:cNvSpPr>
          <p:nvPr>
            <p:ph type="body" sz="quarter" idx="100" hasCustomPrompt="1"/>
          </p:nvPr>
        </p:nvSpPr>
        <p:spPr>
          <a:xfrm>
            <a:off x="9135353" y="5190285"/>
            <a:ext cx="2599447" cy="406265"/>
          </a:xfrm>
        </p:spPr>
        <p:txBody>
          <a:bodyPr lIns="118872" tIns="0" rIns="91440" bIns="0" anchor="ctr"/>
          <a:lstStyle>
            <a:lvl1pPr marL="0" indent="0" algn="ctr">
              <a:lnSpc>
                <a:spcPct val="100000"/>
              </a:lnSpc>
              <a:buNone/>
              <a:defRPr sz="1200">
                <a:solidFill>
                  <a:schemeClr val="tx1"/>
                </a:solidFill>
                <a:latin typeface="+mj-lt"/>
              </a:defRPr>
            </a:lvl1pPr>
          </a:lstStyle>
          <a:p>
            <a:pPr lvl="0"/>
            <a:r>
              <a:rPr lang="en-US"/>
              <a:t>____%</a:t>
            </a:r>
          </a:p>
          <a:p>
            <a:pPr lvl="0"/>
            <a:r>
              <a:rPr lang="en-US"/>
              <a:t>INSERT KR</a:t>
            </a:r>
          </a:p>
        </p:txBody>
      </p:sp>
    </p:spTree>
    <p:extLst>
      <p:ext uri="{BB962C8B-B14F-4D97-AF65-F5344CB8AC3E}">
        <p14:creationId xmlns:p14="http://schemas.microsoft.com/office/powerpoint/2010/main" val="2834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5" name="Text Placeholder 37">
            <a:extLst>
              <a:ext uri="{FF2B5EF4-FFF2-40B4-BE49-F238E27FC236}">
                <a16:creationId xmlns:a16="http://schemas.microsoft.com/office/drawing/2014/main" id="{AE904281-DCAC-5E42-F040-7DABC34E186A}"/>
              </a:ext>
            </a:extLst>
          </p:cNvPr>
          <p:cNvSpPr>
            <a:spLocks noGrp="1"/>
          </p:cNvSpPr>
          <p:nvPr>
            <p:ph type="body" sz="quarter" idx="10"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30" name="Text Placeholder 37">
            <a:extLst>
              <a:ext uri="{FF2B5EF4-FFF2-40B4-BE49-F238E27FC236}">
                <a16:creationId xmlns:a16="http://schemas.microsoft.com/office/drawing/2014/main" id="{F8114B34-2F34-CD6B-95C4-1CF7D392D65E}"/>
              </a:ext>
            </a:extLst>
          </p:cNvPr>
          <p:cNvSpPr>
            <a:spLocks noGrp="1"/>
          </p:cNvSpPr>
          <p:nvPr>
            <p:ph type="body" sz="quarter" idx="52" hasCustomPrompt="1"/>
          </p:nvPr>
        </p:nvSpPr>
        <p:spPr>
          <a:xfrm>
            <a:off x="457196" y="3508819"/>
            <a:ext cx="3492502"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8" name="Text Placeholder 37">
            <a:extLst>
              <a:ext uri="{FF2B5EF4-FFF2-40B4-BE49-F238E27FC236}">
                <a16:creationId xmlns:a16="http://schemas.microsoft.com/office/drawing/2014/main" id="{105B4EC8-41B3-3431-904E-219A46C3C83F}"/>
              </a:ext>
            </a:extLst>
          </p:cNvPr>
          <p:cNvSpPr>
            <a:spLocks noGrp="1"/>
          </p:cNvSpPr>
          <p:nvPr>
            <p:ph type="body" sz="quarter" idx="54" hasCustomPrompt="1"/>
          </p:nvPr>
        </p:nvSpPr>
        <p:spPr>
          <a:xfrm>
            <a:off x="4349744"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0" name="Text Placeholder 37">
            <a:extLst>
              <a:ext uri="{FF2B5EF4-FFF2-40B4-BE49-F238E27FC236}">
                <a16:creationId xmlns:a16="http://schemas.microsoft.com/office/drawing/2014/main" id="{23DF4F50-8109-3099-09B4-B29A4ED82A49}"/>
              </a:ext>
            </a:extLst>
          </p:cNvPr>
          <p:cNvSpPr>
            <a:spLocks noGrp="1"/>
          </p:cNvSpPr>
          <p:nvPr>
            <p:ph type="body" sz="quarter" idx="55" hasCustomPrompt="1"/>
          </p:nvPr>
        </p:nvSpPr>
        <p:spPr>
          <a:xfrm>
            <a:off x="4349744" y="3508819"/>
            <a:ext cx="3492502"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3" name="Text Placeholder 37">
            <a:extLst>
              <a:ext uri="{FF2B5EF4-FFF2-40B4-BE49-F238E27FC236}">
                <a16:creationId xmlns:a16="http://schemas.microsoft.com/office/drawing/2014/main" id="{6E95854C-98E6-6824-28E8-4F772F4F09B4}"/>
              </a:ext>
            </a:extLst>
          </p:cNvPr>
          <p:cNvSpPr>
            <a:spLocks noGrp="1"/>
          </p:cNvSpPr>
          <p:nvPr>
            <p:ph type="body" sz="quarter" idx="57" hasCustomPrompt="1"/>
          </p:nvPr>
        </p:nvSpPr>
        <p:spPr>
          <a:xfrm>
            <a:off x="8242289"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694729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Key Partnerships Slide">
    <p:spTree>
      <p:nvGrpSpPr>
        <p:cNvPr id="1" name=""/>
        <p:cNvGrpSpPr/>
        <p:nvPr/>
      </p:nvGrpSpPr>
      <p:grpSpPr>
        <a:xfrm>
          <a:off x="0" y="0"/>
          <a:ext cx="0" cy="0"/>
          <a:chOff x="0" y="0"/>
          <a:chExt cx="0" cy="0"/>
        </a:xfrm>
      </p:grpSpPr>
      <p:sp>
        <p:nvSpPr>
          <p:cNvPr id="217" name="Freeform 16">
            <a:extLst>
              <a:ext uri="{FF2B5EF4-FFF2-40B4-BE49-F238E27FC236}">
                <a16:creationId xmlns:a16="http://schemas.microsoft.com/office/drawing/2014/main" id="{C07E9E09-4D8E-15EA-DDD8-11B72398B9EF}"/>
              </a:ext>
            </a:extLst>
          </p:cNvPr>
          <p:cNvSpPr>
            <a:spLocks/>
          </p:cNvSpPr>
          <p:nvPr userDrawn="1"/>
        </p:nvSpPr>
        <p:spPr bwMode="auto">
          <a:xfrm flipH="1">
            <a:off x="5976483" y="289511"/>
            <a:ext cx="6338125" cy="6579884"/>
          </a:xfrm>
          <a:prstGeom prst="round1Rect">
            <a:avLst>
              <a:gd name="adj" fmla="val 1376"/>
            </a:avLst>
          </a:prstGeom>
          <a:solidFill>
            <a:schemeClr val="bg2">
              <a:alpha val="3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41" name="Rectangle: Rounded Corners 140">
            <a:extLst>
              <a:ext uri="{FF2B5EF4-FFF2-40B4-BE49-F238E27FC236}">
                <a16:creationId xmlns:a16="http://schemas.microsoft.com/office/drawing/2014/main" id="{59A1A434-2ACC-696A-BB75-E25D9444783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52" name="Group 151">
            <a:extLst>
              <a:ext uri="{FF2B5EF4-FFF2-40B4-BE49-F238E27FC236}">
                <a16:creationId xmlns:a16="http://schemas.microsoft.com/office/drawing/2014/main" id="{BCD60BE5-0827-BEC4-4536-2503E4DCF605}"/>
              </a:ext>
            </a:extLst>
          </p:cNvPr>
          <p:cNvGrpSpPr/>
          <p:nvPr userDrawn="1"/>
        </p:nvGrpSpPr>
        <p:grpSpPr>
          <a:xfrm>
            <a:off x="2555270" y="2367617"/>
            <a:ext cx="121368" cy="140718"/>
            <a:chOff x="2757125" y="2364389"/>
            <a:chExt cx="182926" cy="212092"/>
          </a:xfrm>
        </p:grpSpPr>
        <p:sp>
          <p:nvSpPr>
            <p:cNvPr id="149" name="Freeform: Shape 148">
              <a:extLst>
                <a:ext uri="{FF2B5EF4-FFF2-40B4-BE49-F238E27FC236}">
                  <a16:creationId xmlns:a16="http://schemas.microsoft.com/office/drawing/2014/main" id="{2EFE70F7-D3FB-0896-C543-079E8A659D0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0" name="Freeform: Shape 149">
              <a:extLst>
                <a:ext uri="{FF2B5EF4-FFF2-40B4-BE49-F238E27FC236}">
                  <a16:creationId xmlns:a16="http://schemas.microsoft.com/office/drawing/2014/main" id="{6CF9AC35-67C9-52AC-B369-2568818B5DDF}"/>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69" name="Group 168">
            <a:extLst>
              <a:ext uri="{FF2B5EF4-FFF2-40B4-BE49-F238E27FC236}">
                <a16:creationId xmlns:a16="http://schemas.microsoft.com/office/drawing/2014/main" id="{055586FD-50AE-E5A7-B09B-E714582B28C9}"/>
              </a:ext>
            </a:extLst>
          </p:cNvPr>
          <p:cNvGrpSpPr/>
          <p:nvPr userDrawn="1"/>
        </p:nvGrpSpPr>
        <p:grpSpPr>
          <a:xfrm>
            <a:off x="3601449" y="2367617"/>
            <a:ext cx="121368" cy="140718"/>
            <a:chOff x="2757125" y="2364389"/>
            <a:chExt cx="182926" cy="212092"/>
          </a:xfrm>
        </p:grpSpPr>
        <p:sp>
          <p:nvSpPr>
            <p:cNvPr id="170" name="Freeform: Shape 169">
              <a:extLst>
                <a:ext uri="{FF2B5EF4-FFF2-40B4-BE49-F238E27FC236}">
                  <a16:creationId xmlns:a16="http://schemas.microsoft.com/office/drawing/2014/main" id="{2227D48A-D036-4CC8-16C9-649270CAA76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1" name="Freeform: Shape 170">
              <a:extLst>
                <a:ext uri="{FF2B5EF4-FFF2-40B4-BE49-F238E27FC236}">
                  <a16:creationId xmlns:a16="http://schemas.microsoft.com/office/drawing/2014/main" id="{8CA011CE-6701-4001-DB32-3C8AA3F786D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72" name="Group 171">
            <a:extLst>
              <a:ext uri="{FF2B5EF4-FFF2-40B4-BE49-F238E27FC236}">
                <a16:creationId xmlns:a16="http://schemas.microsoft.com/office/drawing/2014/main" id="{2E0A7AFC-18D1-0711-F9D9-2CCAB73D1F84}"/>
              </a:ext>
            </a:extLst>
          </p:cNvPr>
          <p:cNvGrpSpPr/>
          <p:nvPr userDrawn="1"/>
        </p:nvGrpSpPr>
        <p:grpSpPr>
          <a:xfrm>
            <a:off x="4647627" y="2367617"/>
            <a:ext cx="121368" cy="140718"/>
            <a:chOff x="2757125" y="2364389"/>
            <a:chExt cx="182926" cy="212092"/>
          </a:xfrm>
        </p:grpSpPr>
        <p:sp>
          <p:nvSpPr>
            <p:cNvPr id="173" name="Freeform: Shape 172">
              <a:extLst>
                <a:ext uri="{FF2B5EF4-FFF2-40B4-BE49-F238E27FC236}">
                  <a16:creationId xmlns:a16="http://schemas.microsoft.com/office/drawing/2014/main" id="{6F155DAB-3576-7CAC-13EC-9936E5EFFE9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4" name="Freeform: Shape 173">
              <a:extLst>
                <a:ext uri="{FF2B5EF4-FFF2-40B4-BE49-F238E27FC236}">
                  <a16:creationId xmlns:a16="http://schemas.microsoft.com/office/drawing/2014/main" id="{9305859F-5A83-84D2-FF4C-928259342100}"/>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76" name="Rectangle: Rounded Corners 175">
            <a:extLst>
              <a:ext uri="{FF2B5EF4-FFF2-40B4-BE49-F238E27FC236}">
                <a16:creationId xmlns:a16="http://schemas.microsoft.com/office/drawing/2014/main" id="{B6879BCF-A91E-C3B5-DE03-02F949772F90}"/>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80" name="Group 179">
            <a:extLst>
              <a:ext uri="{FF2B5EF4-FFF2-40B4-BE49-F238E27FC236}">
                <a16:creationId xmlns:a16="http://schemas.microsoft.com/office/drawing/2014/main" id="{4ADCAA4C-19C5-64CD-40A7-BA1C7F6F5267}"/>
              </a:ext>
            </a:extLst>
          </p:cNvPr>
          <p:cNvGrpSpPr/>
          <p:nvPr userDrawn="1"/>
        </p:nvGrpSpPr>
        <p:grpSpPr>
          <a:xfrm>
            <a:off x="2555270" y="3927177"/>
            <a:ext cx="121368" cy="140718"/>
            <a:chOff x="2757125" y="2364389"/>
            <a:chExt cx="182926" cy="212092"/>
          </a:xfrm>
        </p:grpSpPr>
        <p:sp>
          <p:nvSpPr>
            <p:cNvPr id="181" name="Freeform: Shape 180">
              <a:extLst>
                <a:ext uri="{FF2B5EF4-FFF2-40B4-BE49-F238E27FC236}">
                  <a16:creationId xmlns:a16="http://schemas.microsoft.com/office/drawing/2014/main" id="{524DE031-850B-00C6-E74C-8460C76F0362}"/>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2" name="Freeform: Shape 181">
              <a:extLst>
                <a:ext uri="{FF2B5EF4-FFF2-40B4-BE49-F238E27FC236}">
                  <a16:creationId xmlns:a16="http://schemas.microsoft.com/office/drawing/2014/main" id="{820D316C-2D94-41EC-8002-F2D882045F7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190" name="Group 189">
            <a:extLst>
              <a:ext uri="{FF2B5EF4-FFF2-40B4-BE49-F238E27FC236}">
                <a16:creationId xmlns:a16="http://schemas.microsoft.com/office/drawing/2014/main" id="{7FFE7603-464F-3D3E-7B1E-D4C0CF5C6808}"/>
              </a:ext>
            </a:extLst>
          </p:cNvPr>
          <p:cNvGrpSpPr/>
          <p:nvPr userDrawn="1"/>
        </p:nvGrpSpPr>
        <p:grpSpPr>
          <a:xfrm>
            <a:off x="3601449" y="3927177"/>
            <a:ext cx="121368" cy="140718"/>
            <a:chOff x="2757125" y="2364389"/>
            <a:chExt cx="182926" cy="212092"/>
          </a:xfrm>
        </p:grpSpPr>
        <p:sp>
          <p:nvSpPr>
            <p:cNvPr id="191" name="Freeform: Shape 190">
              <a:extLst>
                <a:ext uri="{FF2B5EF4-FFF2-40B4-BE49-F238E27FC236}">
                  <a16:creationId xmlns:a16="http://schemas.microsoft.com/office/drawing/2014/main" id="{F59BB8D3-2FFE-A7DF-A94D-6796E25EA6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2" name="Freeform: Shape 191">
              <a:extLst>
                <a:ext uri="{FF2B5EF4-FFF2-40B4-BE49-F238E27FC236}">
                  <a16:creationId xmlns:a16="http://schemas.microsoft.com/office/drawing/2014/main" id="{79DB328F-EB2B-CED4-57A8-57F058899C0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93" name="Group 192">
            <a:extLst>
              <a:ext uri="{FF2B5EF4-FFF2-40B4-BE49-F238E27FC236}">
                <a16:creationId xmlns:a16="http://schemas.microsoft.com/office/drawing/2014/main" id="{4C085A27-D60A-1D60-5437-DE339B689600}"/>
              </a:ext>
            </a:extLst>
          </p:cNvPr>
          <p:cNvGrpSpPr/>
          <p:nvPr userDrawn="1"/>
        </p:nvGrpSpPr>
        <p:grpSpPr>
          <a:xfrm>
            <a:off x="4647627" y="3927177"/>
            <a:ext cx="121368" cy="140718"/>
            <a:chOff x="2757125" y="2364389"/>
            <a:chExt cx="182926" cy="212092"/>
          </a:xfrm>
        </p:grpSpPr>
        <p:sp>
          <p:nvSpPr>
            <p:cNvPr id="194" name="Freeform: Shape 193">
              <a:extLst>
                <a:ext uri="{FF2B5EF4-FFF2-40B4-BE49-F238E27FC236}">
                  <a16:creationId xmlns:a16="http://schemas.microsoft.com/office/drawing/2014/main" id="{978F0232-E61A-27ED-1878-AF5940A820C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5" name="Freeform: Shape 194">
              <a:extLst>
                <a:ext uri="{FF2B5EF4-FFF2-40B4-BE49-F238E27FC236}">
                  <a16:creationId xmlns:a16="http://schemas.microsoft.com/office/drawing/2014/main" id="{D88F9683-EA11-5308-7FBB-37EFB8CEA97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96" name="Rectangle: Rounded Corners 195">
            <a:extLst>
              <a:ext uri="{FF2B5EF4-FFF2-40B4-BE49-F238E27FC236}">
                <a16:creationId xmlns:a16="http://schemas.microsoft.com/office/drawing/2014/main" id="{18696A20-B891-A81F-BCA6-7C8C11EB8EBC}"/>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00" name="Group 199">
            <a:extLst>
              <a:ext uri="{FF2B5EF4-FFF2-40B4-BE49-F238E27FC236}">
                <a16:creationId xmlns:a16="http://schemas.microsoft.com/office/drawing/2014/main" id="{A943CF23-3849-4784-A2AD-AB28C1D7FD37}"/>
              </a:ext>
            </a:extLst>
          </p:cNvPr>
          <p:cNvGrpSpPr/>
          <p:nvPr userDrawn="1"/>
        </p:nvGrpSpPr>
        <p:grpSpPr>
          <a:xfrm>
            <a:off x="2555270" y="5489277"/>
            <a:ext cx="121368" cy="140718"/>
            <a:chOff x="2757125" y="2364389"/>
            <a:chExt cx="182926" cy="212092"/>
          </a:xfrm>
        </p:grpSpPr>
        <p:sp>
          <p:nvSpPr>
            <p:cNvPr id="201" name="Freeform: Shape 200">
              <a:extLst>
                <a:ext uri="{FF2B5EF4-FFF2-40B4-BE49-F238E27FC236}">
                  <a16:creationId xmlns:a16="http://schemas.microsoft.com/office/drawing/2014/main" id="{873A90A2-A8EE-F643-B583-1925E418039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2" name="Freeform: Shape 201">
              <a:extLst>
                <a:ext uri="{FF2B5EF4-FFF2-40B4-BE49-F238E27FC236}">
                  <a16:creationId xmlns:a16="http://schemas.microsoft.com/office/drawing/2014/main" id="{395CEC8E-DE5C-6D6B-3314-AD2771CBDE2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10" name="Group 209">
            <a:extLst>
              <a:ext uri="{FF2B5EF4-FFF2-40B4-BE49-F238E27FC236}">
                <a16:creationId xmlns:a16="http://schemas.microsoft.com/office/drawing/2014/main" id="{70A16A93-309E-1DBD-BFF4-112A2ABA754A}"/>
              </a:ext>
            </a:extLst>
          </p:cNvPr>
          <p:cNvGrpSpPr/>
          <p:nvPr userDrawn="1"/>
        </p:nvGrpSpPr>
        <p:grpSpPr>
          <a:xfrm>
            <a:off x="3601449" y="5489277"/>
            <a:ext cx="121368" cy="140718"/>
            <a:chOff x="2757125" y="2364389"/>
            <a:chExt cx="182926" cy="212092"/>
          </a:xfrm>
        </p:grpSpPr>
        <p:sp>
          <p:nvSpPr>
            <p:cNvPr id="211" name="Freeform: Shape 210">
              <a:extLst>
                <a:ext uri="{FF2B5EF4-FFF2-40B4-BE49-F238E27FC236}">
                  <a16:creationId xmlns:a16="http://schemas.microsoft.com/office/drawing/2014/main" id="{0B3A6F4A-B67E-09AE-9B4D-061CE2B3E81D}"/>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2" name="Freeform: Shape 211">
              <a:extLst>
                <a:ext uri="{FF2B5EF4-FFF2-40B4-BE49-F238E27FC236}">
                  <a16:creationId xmlns:a16="http://schemas.microsoft.com/office/drawing/2014/main" id="{8EAC7283-99A2-C450-DFF6-94C6AD39E7B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213" name="Group 212">
            <a:extLst>
              <a:ext uri="{FF2B5EF4-FFF2-40B4-BE49-F238E27FC236}">
                <a16:creationId xmlns:a16="http://schemas.microsoft.com/office/drawing/2014/main" id="{86B96466-81EA-9BAC-5249-0490304D9775}"/>
              </a:ext>
            </a:extLst>
          </p:cNvPr>
          <p:cNvGrpSpPr/>
          <p:nvPr userDrawn="1"/>
        </p:nvGrpSpPr>
        <p:grpSpPr>
          <a:xfrm>
            <a:off x="4647627" y="5489277"/>
            <a:ext cx="121368" cy="140718"/>
            <a:chOff x="2757125" y="2364389"/>
            <a:chExt cx="182926" cy="212092"/>
          </a:xfrm>
        </p:grpSpPr>
        <p:sp>
          <p:nvSpPr>
            <p:cNvPr id="214" name="Freeform: Shape 213">
              <a:extLst>
                <a:ext uri="{FF2B5EF4-FFF2-40B4-BE49-F238E27FC236}">
                  <a16:creationId xmlns:a16="http://schemas.microsoft.com/office/drawing/2014/main" id="{B91380B0-64A3-E0B8-B12C-027FA0E6C2D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5" name="Freeform: Shape 214">
              <a:extLst>
                <a:ext uri="{FF2B5EF4-FFF2-40B4-BE49-F238E27FC236}">
                  <a16:creationId xmlns:a16="http://schemas.microsoft.com/office/drawing/2014/main" id="{CC04D901-2743-5758-0965-66F4D6BA985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18" name="Rectangle: Rounded Corners 217">
            <a:extLst>
              <a:ext uri="{FF2B5EF4-FFF2-40B4-BE49-F238E27FC236}">
                <a16:creationId xmlns:a16="http://schemas.microsoft.com/office/drawing/2014/main" id="{24D1B30A-BCE8-5F8A-9998-9845ABCE6F9D}"/>
              </a:ext>
            </a:extLst>
          </p:cNvPr>
          <p:cNvSpPr/>
          <p:nvPr userDrawn="1"/>
        </p:nvSpPr>
        <p:spPr bwMode="auto">
          <a:xfrm>
            <a:off x="6532334" y="454913"/>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19" name="Rectangle: Top Corners Rounded 218">
            <a:extLst>
              <a:ext uri="{FF2B5EF4-FFF2-40B4-BE49-F238E27FC236}">
                <a16:creationId xmlns:a16="http://schemas.microsoft.com/office/drawing/2014/main" id="{655B15FF-37D7-A95D-E346-8F98B70E5FCC}"/>
              </a:ext>
            </a:extLst>
          </p:cNvPr>
          <p:cNvSpPr/>
          <p:nvPr userDrawn="1"/>
        </p:nvSpPr>
        <p:spPr bwMode="auto">
          <a:xfrm rot="5400000" flipH="1" flipV="1">
            <a:off x="6488333" y="498920"/>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0" name="Text Placeholder 130">
            <a:extLst>
              <a:ext uri="{FF2B5EF4-FFF2-40B4-BE49-F238E27FC236}">
                <a16:creationId xmlns:a16="http://schemas.microsoft.com/office/drawing/2014/main" id="{6B3437F2-4F2C-5390-5A7F-6AC236DDDFC5}"/>
              </a:ext>
            </a:extLst>
          </p:cNvPr>
          <p:cNvSpPr>
            <a:spLocks noGrp="1"/>
          </p:cNvSpPr>
          <p:nvPr>
            <p:ph type="body" sz="quarter" idx="75" hasCustomPrompt="1"/>
          </p:nvPr>
        </p:nvSpPr>
        <p:spPr>
          <a:xfrm>
            <a:off x="6546624" y="934739"/>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21" name="Picture Placeholder 117">
            <a:extLst>
              <a:ext uri="{FF2B5EF4-FFF2-40B4-BE49-F238E27FC236}">
                <a16:creationId xmlns:a16="http://schemas.microsoft.com/office/drawing/2014/main" id="{0B3D9366-87C9-82BF-3168-2B4EF81D1C55}"/>
              </a:ext>
            </a:extLst>
          </p:cNvPr>
          <p:cNvSpPr>
            <a:spLocks noGrp="1"/>
          </p:cNvSpPr>
          <p:nvPr>
            <p:ph type="pic" sz="quarter" idx="76" hasCustomPrompt="1"/>
          </p:nvPr>
        </p:nvSpPr>
        <p:spPr>
          <a:xfrm>
            <a:off x="7927466"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22" name="Group 221">
            <a:extLst>
              <a:ext uri="{FF2B5EF4-FFF2-40B4-BE49-F238E27FC236}">
                <a16:creationId xmlns:a16="http://schemas.microsoft.com/office/drawing/2014/main" id="{7FC4B0A7-C2CC-3D9A-09E3-F7E5B7EAD7D3}"/>
              </a:ext>
            </a:extLst>
          </p:cNvPr>
          <p:cNvGrpSpPr/>
          <p:nvPr userDrawn="1"/>
        </p:nvGrpSpPr>
        <p:grpSpPr>
          <a:xfrm>
            <a:off x="8630406" y="722627"/>
            <a:ext cx="121368" cy="140718"/>
            <a:chOff x="2757125" y="2364389"/>
            <a:chExt cx="182926" cy="212092"/>
          </a:xfrm>
          <a:solidFill>
            <a:schemeClr val="accent5">
              <a:lumMod val="40000"/>
              <a:lumOff val="60000"/>
            </a:schemeClr>
          </a:solidFill>
        </p:grpSpPr>
        <p:sp>
          <p:nvSpPr>
            <p:cNvPr id="223" name="Freeform: Shape 222">
              <a:extLst>
                <a:ext uri="{FF2B5EF4-FFF2-40B4-BE49-F238E27FC236}">
                  <a16:creationId xmlns:a16="http://schemas.microsoft.com/office/drawing/2014/main" id="{7EFDA77F-4A77-34E7-B58F-D94BD38D0B1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4" name="Freeform: Shape 223">
              <a:extLst>
                <a:ext uri="{FF2B5EF4-FFF2-40B4-BE49-F238E27FC236}">
                  <a16:creationId xmlns:a16="http://schemas.microsoft.com/office/drawing/2014/main" id="{A668DAD1-0438-5993-F283-A61F5DE2D6E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25" name="Text Placeholder 62">
            <a:extLst>
              <a:ext uri="{FF2B5EF4-FFF2-40B4-BE49-F238E27FC236}">
                <a16:creationId xmlns:a16="http://schemas.microsoft.com/office/drawing/2014/main" id="{D45C344E-CF5D-EC01-FAEA-729D542ACEFD}"/>
              </a:ext>
            </a:extLst>
          </p:cNvPr>
          <p:cNvSpPr>
            <a:spLocks noGrp="1"/>
          </p:cNvSpPr>
          <p:nvPr>
            <p:ph type="body" sz="quarter" idx="77" hasCustomPrompt="1"/>
          </p:nvPr>
        </p:nvSpPr>
        <p:spPr>
          <a:xfrm>
            <a:off x="7708673"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6" name="Text Placeholder 62">
            <a:extLst>
              <a:ext uri="{FF2B5EF4-FFF2-40B4-BE49-F238E27FC236}">
                <a16:creationId xmlns:a16="http://schemas.microsoft.com/office/drawing/2014/main" id="{36B4AA8E-4A8F-6EF2-6F32-BA47CEF021CD}"/>
              </a:ext>
            </a:extLst>
          </p:cNvPr>
          <p:cNvSpPr>
            <a:spLocks noGrp="1"/>
          </p:cNvSpPr>
          <p:nvPr>
            <p:ph type="body" sz="quarter" idx="78" hasCustomPrompt="1"/>
          </p:nvPr>
        </p:nvSpPr>
        <p:spPr>
          <a:xfrm>
            <a:off x="8754851" y="115774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7" name="Text Placeholder 62">
            <a:extLst>
              <a:ext uri="{FF2B5EF4-FFF2-40B4-BE49-F238E27FC236}">
                <a16:creationId xmlns:a16="http://schemas.microsoft.com/office/drawing/2014/main" id="{01442FF3-B25A-AC72-FFBE-81B3C61EC034}"/>
              </a:ext>
            </a:extLst>
          </p:cNvPr>
          <p:cNvSpPr>
            <a:spLocks noGrp="1"/>
          </p:cNvSpPr>
          <p:nvPr>
            <p:ph type="body" sz="quarter" idx="79" hasCustomPrompt="1"/>
          </p:nvPr>
        </p:nvSpPr>
        <p:spPr>
          <a:xfrm>
            <a:off x="9801030"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8" name="Text Placeholder 62">
            <a:extLst>
              <a:ext uri="{FF2B5EF4-FFF2-40B4-BE49-F238E27FC236}">
                <a16:creationId xmlns:a16="http://schemas.microsoft.com/office/drawing/2014/main" id="{4A2C1530-4D85-73B5-4E54-85BA04C75DBF}"/>
              </a:ext>
            </a:extLst>
          </p:cNvPr>
          <p:cNvSpPr>
            <a:spLocks noGrp="1"/>
          </p:cNvSpPr>
          <p:nvPr>
            <p:ph type="body" sz="quarter" idx="80" hasCustomPrompt="1"/>
          </p:nvPr>
        </p:nvSpPr>
        <p:spPr>
          <a:xfrm>
            <a:off x="10847208" y="115774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29" name="Picture Placeholder 117">
            <a:extLst>
              <a:ext uri="{FF2B5EF4-FFF2-40B4-BE49-F238E27FC236}">
                <a16:creationId xmlns:a16="http://schemas.microsoft.com/office/drawing/2014/main" id="{B0C2CFF7-474D-F05C-74A0-FBADB24A9CF6}"/>
              </a:ext>
            </a:extLst>
          </p:cNvPr>
          <p:cNvSpPr>
            <a:spLocks noGrp="1"/>
          </p:cNvSpPr>
          <p:nvPr>
            <p:ph type="pic" sz="quarter" idx="81" hasCustomPrompt="1"/>
          </p:nvPr>
        </p:nvSpPr>
        <p:spPr>
          <a:xfrm>
            <a:off x="8973644"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0" name="Picture Placeholder 117">
            <a:extLst>
              <a:ext uri="{FF2B5EF4-FFF2-40B4-BE49-F238E27FC236}">
                <a16:creationId xmlns:a16="http://schemas.microsoft.com/office/drawing/2014/main" id="{F76D97A0-EBBC-673F-D43D-342F4F6A1725}"/>
              </a:ext>
            </a:extLst>
          </p:cNvPr>
          <p:cNvSpPr>
            <a:spLocks noGrp="1"/>
          </p:cNvSpPr>
          <p:nvPr>
            <p:ph type="pic" sz="quarter" idx="82" hasCustomPrompt="1"/>
          </p:nvPr>
        </p:nvSpPr>
        <p:spPr>
          <a:xfrm>
            <a:off x="10019823"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1" name="Picture Placeholder 117">
            <a:extLst>
              <a:ext uri="{FF2B5EF4-FFF2-40B4-BE49-F238E27FC236}">
                <a16:creationId xmlns:a16="http://schemas.microsoft.com/office/drawing/2014/main" id="{586835ED-9566-D3DA-4100-51AA45566AC5}"/>
              </a:ext>
            </a:extLst>
          </p:cNvPr>
          <p:cNvSpPr>
            <a:spLocks noGrp="1"/>
          </p:cNvSpPr>
          <p:nvPr>
            <p:ph type="pic" sz="quarter" idx="83" hasCustomPrompt="1"/>
          </p:nvPr>
        </p:nvSpPr>
        <p:spPr>
          <a:xfrm>
            <a:off x="11066001" y="552450"/>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232" name="Group 231">
            <a:extLst>
              <a:ext uri="{FF2B5EF4-FFF2-40B4-BE49-F238E27FC236}">
                <a16:creationId xmlns:a16="http://schemas.microsoft.com/office/drawing/2014/main" id="{C8273ACC-ED34-8D54-B3C8-B5868EBB0F3B}"/>
              </a:ext>
            </a:extLst>
          </p:cNvPr>
          <p:cNvGrpSpPr/>
          <p:nvPr userDrawn="1"/>
        </p:nvGrpSpPr>
        <p:grpSpPr>
          <a:xfrm>
            <a:off x="9676585" y="722627"/>
            <a:ext cx="121368" cy="140718"/>
            <a:chOff x="2757125" y="2364389"/>
            <a:chExt cx="182926" cy="212092"/>
          </a:xfrm>
          <a:solidFill>
            <a:schemeClr val="accent5">
              <a:lumMod val="40000"/>
              <a:lumOff val="60000"/>
            </a:schemeClr>
          </a:solidFill>
        </p:grpSpPr>
        <p:sp>
          <p:nvSpPr>
            <p:cNvPr id="233" name="Freeform: Shape 232">
              <a:extLst>
                <a:ext uri="{FF2B5EF4-FFF2-40B4-BE49-F238E27FC236}">
                  <a16:creationId xmlns:a16="http://schemas.microsoft.com/office/drawing/2014/main" id="{9400A300-DA17-E875-C3F7-AA9D983413AB}"/>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4" name="Freeform: Shape 233">
              <a:extLst>
                <a:ext uri="{FF2B5EF4-FFF2-40B4-BE49-F238E27FC236}">
                  <a16:creationId xmlns:a16="http://schemas.microsoft.com/office/drawing/2014/main" id="{A2A8859C-52DF-7E12-6CD3-47EA88E10136}"/>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235" name="Group 234">
            <a:extLst>
              <a:ext uri="{FF2B5EF4-FFF2-40B4-BE49-F238E27FC236}">
                <a16:creationId xmlns:a16="http://schemas.microsoft.com/office/drawing/2014/main" id="{8FD801CD-252F-A026-789A-7F81EA8B2F34}"/>
              </a:ext>
            </a:extLst>
          </p:cNvPr>
          <p:cNvGrpSpPr/>
          <p:nvPr userDrawn="1"/>
        </p:nvGrpSpPr>
        <p:grpSpPr>
          <a:xfrm>
            <a:off x="10722763" y="722627"/>
            <a:ext cx="121368" cy="140718"/>
            <a:chOff x="2757125" y="2364389"/>
            <a:chExt cx="182926" cy="212092"/>
          </a:xfrm>
          <a:solidFill>
            <a:schemeClr val="accent5">
              <a:lumMod val="40000"/>
              <a:lumOff val="60000"/>
            </a:schemeClr>
          </a:solidFill>
        </p:grpSpPr>
        <p:sp>
          <p:nvSpPr>
            <p:cNvPr id="236" name="Freeform: Shape 235">
              <a:extLst>
                <a:ext uri="{FF2B5EF4-FFF2-40B4-BE49-F238E27FC236}">
                  <a16:creationId xmlns:a16="http://schemas.microsoft.com/office/drawing/2014/main" id="{AE60030F-B3E9-4BF6-0EBD-D3B6943E9D6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7" name="Freeform: Shape 236">
              <a:extLst>
                <a:ext uri="{FF2B5EF4-FFF2-40B4-BE49-F238E27FC236}">
                  <a16:creationId xmlns:a16="http://schemas.microsoft.com/office/drawing/2014/main" id="{9A78F07F-306D-8982-5C84-E5401A25D06B}"/>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04" name="Rectangle: Rounded Corners 403">
            <a:extLst>
              <a:ext uri="{FF2B5EF4-FFF2-40B4-BE49-F238E27FC236}">
                <a16:creationId xmlns:a16="http://schemas.microsoft.com/office/drawing/2014/main" id="{AF9EA0D2-AE12-202D-43C1-0CE9CFEFAF63}"/>
              </a:ext>
            </a:extLst>
          </p:cNvPr>
          <p:cNvSpPr/>
          <p:nvPr userDrawn="1"/>
        </p:nvSpPr>
        <p:spPr bwMode="auto">
          <a:xfrm>
            <a:off x="6532334" y="1765394"/>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05" name="Rectangle: Top Corners Rounded 404">
            <a:extLst>
              <a:ext uri="{FF2B5EF4-FFF2-40B4-BE49-F238E27FC236}">
                <a16:creationId xmlns:a16="http://schemas.microsoft.com/office/drawing/2014/main" id="{E54ED053-A181-E281-187B-891516934FB7}"/>
              </a:ext>
            </a:extLst>
          </p:cNvPr>
          <p:cNvSpPr/>
          <p:nvPr userDrawn="1"/>
        </p:nvSpPr>
        <p:spPr bwMode="auto">
          <a:xfrm rot="5400000" flipH="1" flipV="1">
            <a:off x="6488333" y="1809401"/>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06" name="Text Placeholder 130">
            <a:extLst>
              <a:ext uri="{FF2B5EF4-FFF2-40B4-BE49-F238E27FC236}">
                <a16:creationId xmlns:a16="http://schemas.microsoft.com/office/drawing/2014/main" id="{FCE7607B-6A61-EDF8-4F5F-6066F14AA0CC}"/>
              </a:ext>
            </a:extLst>
          </p:cNvPr>
          <p:cNvSpPr>
            <a:spLocks noGrp="1"/>
          </p:cNvSpPr>
          <p:nvPr>
            <p:ph type="body" sz="quarter" idx="84" hasCustomPrompt="1"/>
          </p:nvPr>
        </p:nvSpPr>
        <p:spPr>
          <a:xfrm>
            <a:off x="6546624" y="2245220"/>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07" name="Picture Placeholder 117">
            <a:extLst>
              <a:ext uri="{FF2B5EF4-FFF2-40B4-BE49-F238E27FC236}">
                <a16:creationId xmlns:a16="http://schemas.microsoft.com/office/drawing/2014/main" id="{2296C414-B616-733B-D6A2-D7E0C1B47082}"/>
              </a:ext>
            </a:extLst>
          </p:cNvPr>
          <p:cNvSpPr>
            <a:spLocks noGrp="1"/>
          </p:cNvSpPr>
          <p:nvPr>
            <p:ph type="pic" sz="quarter" idx="85" hasCustomPrompt="1"/>
          </p:nvPr>
        </p:nvSpPr>
        <p:spPr>
          <a:xfrm>
            <a:off x="7927466"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08" name="Group 407">
            <a:extLst>
              <a:ext uri="{FF2B5EF4-FFF2-40B4-BE49-F238E27FC236}">
                <a16:creationId xmlns:a16="http://schemas.microsoft.com/office/drawing/2014/main" id="{0C5891B3-25D1-E344-B010-5F32E6F14184}"/>
              </a:ext>
            </a:extLst>
          </p:cNvPr>
          <p:cNvGrpSpPr/>
          <p:nvPr userDrawn="1"/>
        </p:nvGrpSpPr>
        <p:grpSpPr>
          <a:xfrm>
            <a:off x="8630406" y="2033108"/>
            <a:ext cx="121368" cy="140718"/>
            <a:chOff x="2757125" y="2364389"/>
            <a:chExt cx="182926" cy="212092"/>
          </a:xfrm>
          <a:solidFill>
            <a:schemeClr val="accent5">
              <a:lumMod val="40000"/>
              <a:lumOff val="60000"/>
            </a:schemeClr>
          </a:solidFill>
        </p:grpSpPr>
        <p:sp>
          <p:nvSpPr>
            <p:cNvPr id="409" name="Freeform: Shape 408">
              <a:extLst>
                <a:ext uri="{FF2B5EF4-FFF2-40B4-BE49-F238E27FC236}">
                  <a16:creationId xmlns:a16="http://schemas.microsoft.com/office/drawing/2014/main" id="{FE48A2F0-D5A9-598F-01E9-53B3B7A8A4D3}"/>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10" name="Freeform: Shape 409">
              <a:extLst>
                <a:ext uri="{FF2B5EF4-FFF2-40B4-BE49-F238E27FC236}">
                  <a16:creationId xmlns:a16="http://schemas.microsoft.com/office/drawing/2014/main" id="{86E59187-D08C-693E-93D7-CEFF27456062}"/>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11" name="Text Placeholder 62">
            <a:extLst>
              <a:ext uri="{FF2B5EF4-FFF2-40B4-BE49-F238E27FC236}">
                <a16:creationId xmlns:a16="http://schemas.microsoft.com/office/drawing/2014/main" id="{7711FD68-2C91-4495-0A26-7478C566F25D}"/>
              </a:ext>
            </a:extLst>
          </p:cNvPr>
          <p:cNvSpPr>
            <a:spLocks noGrp="1"/>
          </p:cNvSpPr>
          <p:nvPr>
            <p:ph type="body" sz="quarter" idx="86" hasCustomPrompt="1"/>
          </p:nvPr>
        </p:nvSpPr>
        <p:spPr>
          <a:xfrm>
            <a:off x="7708673"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2" name="Text Placeholder 62">
            <a:extLst>
              <a:ext uri="{FF2B5EF4-FFF2-40B4-BE49-F238E27FC236}">
                <a16:creationId xmlns:a16="http://schemas.microsoft.com/office/drawing/2014/main" id="{1ADCDF24-889A-B120-B065-C2A43289C1D7}"/>
              </a:ext>
            </a:extLst>
          </p:cNvPr>
          <p:cNvSpPr>
            <a:spLocks noGrp="1"/>
          </p:cNvSpPr>
          <p:nvPr>
            <p:ph type="body" sz="quarter" idx="87" hasCustomPrompt="1"/>
          </p:nvPr>
        </p:nvSpPr>
        <p:spPr>
          <a:xfrm>
            <a:off x="8754851" y="2468222"/>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3" name="Text Placeholder 62">
            <a:extLst>
              <a:ext uri="{FF2B5EF4-FFF2-40B4-BE49-F238E27FC236}">
                <a16:creationId xmlns:a16="http://schemas.microsoft.com/office/drawing/2014/main" id="{ECAD5432-CF6E-7713-96B7-15DBDBCFDDE6}"/>
              </a:ext>
            </a:extLst>
          </p:cNvPr>
          <p:cNvSpPr>
            <a:spLocks noGrp="1"/>
          </p:cNvSpPr>
          <p:nvPr>
            <p:ph type="body" sz="quarter" idx="88" hasCustomPrompt="1"/>
          </p:nvPr>
        </p:nvSpPr>
        <p:spPr>
          <a:xfrm>
            <a:off x="9801030"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4" name="Text Placeholder 62">
            <a:extLst>
              <a:ext uri="{FF2B5EF4-FFF2-40B4-BE49-F238E27FC236}">
                <a16:creationId xmlns:a16="http://schemas.microsoft.com/office/drawing/2014/main" id="{CCB6C465-BF6A-5D01-571E-32AAEDD7F181}"/>
              </a:ext>
            </a:extLst>
          </p:cNvPr>
          <p:cNvSpPr>
            <a:spLocks noGrp="1"/>
          </p:cNvSpPr>
          <p:nvPr>
            <p:ph type="body" sz="quarter" idx="89" hasCustomPrompt="1"/>
          </p:nvPr>
        </p:nvSpPr>
        <p:spPr>
          <a:xfrm>
            <a:off x="10847208" y="246822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15" name="Picture Placeholder 117">
            <a:extLst>
              <a:ext uri="{FF2B5EF4-FFF2-40B4-BE49-F238E27FC236}">
                <a16:creationId xmlns:a16="http://schemas.microsoft.com/office/drawing/2014/main" id="{26BDE4B1-8EC7-1515-83DE-6B077221A1D6}"/>
              </a:ext>
            </a:extLst>
          </p:cNvPr>
          <p:cNvSpPr>
            <a:spLocks noGrp="1"/>
          </p:cNvSpPr>
          <p:nvPr>
            <p:ph type="pic" sz="quarter" idx="90" hasCustomPrompt="1"/>
          </p:nvPr>
        </p:nvSpPr>
        <p:spPr>
          <a:xfrm>
            <a:off x="8973644"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6" name="Picture Placeholder 117">
            <a:extLst>
              <a:ext uri="{FF2B5EF4-FFF2-40B4-BE49-F238E27FC236}">
                <a16:creationId xmlns:a16="http://schemas.microsoft.com/office/drawing/2014/main" id="{C2F7FF55-40A6-6830-32BA-A36AB3FC2A0F}"/>
              </a:ext>
            </a:extLst>
          </p:cNvPr>
          <p:cNvSpPr>
            <a:spLocks noGrp="1"/>
          </p:cNvSpPr>
          <p:nvPr>
            <p:ph type="pic" sz="quarter" idx="91" hasCustomPrompt="1"/>
          </p:nvPr>
        </p:nvSpPr>
        <p:spPr>
          <a:xfrm>
            <a:off x="10019823"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17" name="Picture Placeholder 117">
            <a:extLst>
              <a:ext uri="{FF2B5EF4-FFF2-40B4-BE49-F238E27FC236}">
                <a16:creationId xmlns:a16="http://schemas.microsoft.com/office/drawing/2014/main" id="{361ABA38-398A-41A6-EDC8-C72E560785AA}"/>
              </a:ext>
            </a:extLst>
          </p:cNvPr>
          <p:cNvSpPr>
            <a:spLocks noGrp="1"/>
          </p:cNvSpPr>
          <p:nvPr>
            <p:ph type="pic" sz="quarter" idx="92" hasCustomPrompt="1"/>
          </p:nvPr>
        </p:nvSpPr>
        <p:spPr>
          <a:xfrm>
            <a:off x="11066001" y="1862931"/>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18" name="Group 417">
            <a:extLst>
              <a:ext uri="{FF2B5EF4-FFF2-40B4-BE49-F238E27FC236}">
                <a16:creationId xmlns:a16="http://schemas.microsoft.com/office/drawing/2014/main" id="{D4B48C03-6CA5-304E-37AD-94AA5CCFEC97}"/>
              </a:ext>
            </a:extLst>
          </p:cNvPr>
          <p:cNvGrpSpPr/>
          <p:nvPr userDrawn="1"/>
        </p:nvGrpSpPr>
        <p:grpSpPr>
          <a:xfrm>
            <a:off x="9676585" y="2033108"/>
            <a:ext cx="121368" cy="140718"/>
            <a:chOff x="2757125" y="2364389"/>
            <a:chExt cx="182926" cy="212092"/>
          </a:xfrm>
          <a:solidFill>
            <a:schemeClr val="accent5">
              <a:lumMod val="40000"/>
              <a:lumOff val="60000"/>
            </a:schemeClr>
          </a:solidFill>
        </p:grpSpPr>
        <p:sp>
          <p:nvSpPr>
            <p:cNvPr id="419" name="Freeform: Shape 418">
              <a:extLst>
                <a:ext uri="{FF2B5EF4-FFF2-40B4-BE49-F238E27FC236}">
                  <a16:creationId xmlns:a16="http://schemas.microsoft.com/office/drawing/2014/main" id="{27A8B180-BFA4-C75A-7A72-A374E5ACDD0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0" name="Freeform: Shape 419">
              <a:extLst>
                <a:ext uri="{FF2B5EF4-FFF2-40B4-BE49-F238E27FC236}">
                  <a16:creationId xmlns:a16="http://schemas.microsoft.com/office/drawing/2014/main" id="{902CF0D5-E374-7041-4860-E03ECF013C9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21" name="Group 420">
            <a:extLst>
              <a:ext uri="{FF2B5EF4-FFF2-40B4-BE49-F238E27FC236}">
                <a16:creationId xmlns:a16="http://schemas.microsoft.com/office/drawing/2014/main" id="{D67C3F0B-8AE0-AFF0-EF74-B72A36ACBA75}"/>
              </a:ext>
            </a:extLst>
          </p:cNvPr>
          <p:cNvGrpSpPr/>
          <p:nvPr userDrawn="1"/>
        </p:nvGrpSpPr>
        <p:grpSpPr>
          <a:xfrm>
            <a:off x="10722763" y="2033108"/>
            <a:ext cx="121368" cy="140718"/>
            <a:chOff x="2757125" y="2364389"/>
            <a:chExt cx="182926" cy="212092"/>
          </a:xfrm>
          <a:solidFill>
            <a:schemeClr val="accent5">
              <a:lumMod val="40000"/>
              <a:lumOff val="60000"/>
            </a:schemeClr>
          </a:solidFill>
        </p:grpSpPr>
        <p:sp>
          <p:nvSpPr>
            <p:cNvPr id="422" name="Freeform: Shape 421">
              <a:extLst>
                <a:ext uri="{FF2B5EF4-FFF2-40B4-BE49-F238E27FC236}">
                  <a16:creationId xmlns:a16="http://schemas.microsoft.com/office/drawing/2014/main" id="{CA3AC8A1-953A-2C6B-07AF-9B5AAD407E4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3" name="Freeform: Shape 422">
              <a:extLst>
                <a:ext uri="{FF2B5EF4-FFF2-40B4-BE49-F238E27FC236}">
                  <a16:creationId xmlns:a16="http://schemas.microsoft.com/office/drawing/2014/main" id="{55F77C90-00A9-8532-BF66-22650FAF1239}"/>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25" name="Rectangle: Rounded Corners 424">
            <a:extLst>
              <a:ext uri="{FF2B5EF4-FFF2-40B4-BE49-F238E27FC236}">
                <a16:creationId xmlns:a16="http://schemas.microsoft.com/office/drawing/2014/main" id="{4A3F914C-9D67-9E3C-646B-3A7804C702A0}"/>
              </a:ext>
            </a:extLst>
          </p:cNvPr>
          <p:cNvSpPr/>
          <p:nvPr userDrawn="1"/>
        </p:nvSpPr>
        <p:spPr bwMode="auto">
          <a:xfrm>
            <a:off x="6532334" y="3079818"/>
            <a:ext cx="5352593" cy="1145287"/>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26" name="Rectangle: Top Corners Rounded 425">
            <a:extLst>
              <a:ext uri="{FF2B5EF4-FFF2-40B4-BE49-F238E27FC236}">
                <a16:creationId xmlns:a16="http://schemas.microsoft.com/office/drawing/2014/main" id="{2C549B4E-E1CD-1CBD-D8BD-043E24232D99}"/>
              </a:ext>
            </a:extLst>
          </p:cNvPr>
          <p:cNvSpPr/>
          <p:nvPr userDrawn="1"/>
        </p:nvSpPr>
        <p:spPr bwMode="auto">
          <a:xfrm rot="5400000" flipH="1" flipV="1">
            <a:off x="6488333" y="3123825"/>
            <a:ext cx="1145287" cy="1057275"/>
          </a:xfrm>
          <a:prstGeom prst="round2SameRect">
            <a:avLst>
              <a:gd name="adj1" fmla="val 6532"/>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27" name="Text Placeholder 130">
            <a:extLst>
              <a:ext uri="{FF2B5EF4-FFF2-40B4-BE49-F238E27FC236}">
                <a16:creationId xmlns:a16="http://schemas.microsoft.com/office/drawing/2014/main" id="{AF7108B0-948B-BFEE-ACDE-F42FEA7A6745}"/>
              </a:ext>
            </a:extLst>
          </p:cNvPr>
          <p:cNvSpPr>
            <a:spLocks noGrp="1"/>
          </p:cNvSpPr>
          <p:nvPr>
            <p:ph type="body" sz="quarter" idx="93" hasCustomPrompt="1"/>
          </p:nvPr>
        </p:nvSpPr>
        <p:spPr>
          <a:xfrm>
            <a:off x="6546624" y="3559644"/>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28" name="Picture Placeholder 117">
            <a:extLst>
              <a:ext uri="{FF2B5EF4-FFF2-40B4-BE49-F238E27FC236}">
                <a16:creationId xmlns:a16="http://schemas.microsoft.com/office/drawing/2014/main" id="{22B44385-E7C8-03F1-FFC5-EB7041C0BDB3}"/>
              </a:ext>
            </a:extLst>
          </p:cNvPr>
          <p:cNvSpPr>
            <a:spLocks noGrp="1"/>
          </p:cNvSpPr>
          <p:nvPr>
            <p:ph type="pic" sz="quarter" idx="94" hasCustomPrompt="1"/>
          </p:nvPr>
        </p:nvSpPr>
        <p:spPr>
          <a:xfrm>
            <a:off x="7927466"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29" name="Group 428">
            <a:extLst>
              <a:ext uri="{FF2B5EF4-FFF2-40B4-BE49-F238E27FC236}">
                <a16:creationId xmlns:a16="http://schemas.microsoft.com/office/drawing/2014/main" id="{3C597C4A-DFEF-539A-FD98-960B717B11CF}"/>
              </a:ext>
            </a:extLst>
          </p:cNvPr>
          <p:cNvGrpSpPr/>
          <p:nvPr userDrawn="1"/>
        </p:nvGrpSpPr>
        <p:grpSpPr>
          <a:xfrm>
            <a:off x="8630406" y="3347532"/>
            <a:ext cx="121368" cy="140718"/>
            <a:chOff x="2757125" y="2364389"/>
            <a:chExt cx="182926" cy="212092"/>
          </a:xfrm>
          <a:solidFill>
            <a:schemeClr val="accent5">
              <a:lumMod val="40000"/>
              <a:lumOff val="60000"/>
            </a:schemeClr>
          </a:solidFill>
        </p:grpSpPr>
        <p:sp>
          <p:nvSpPr>
            <p:cNvPr id="430" name="Freeform: Shape 429">
              <a:extLst>
                <a:ext uri="{FF2B5EF4-FFF2-40B4-BE49-F238E27FC236}">
                  <a16:creationId xmlns:a16="http://schemas.microsoft.com/office/drawing/2014/main" id="{AEBA3A5A-8208-275A-D20A-8705CA878A20}"/>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1" name="Freeform: Shape 430">
              <a:extLst>
                <a:ext uri="{FF2B5EF4-FFF2-40B4-BE49-F238E27FC236}">
                  <a16:creationId xmlns:a16="http://schemas.microsoft.com/office/drawing/2014/main" id="{2C120809-9D60-E3A7-91C9-FD6B33B8AF9A}"/>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32" name="Text Placeholder 62">
            <a:extLst>
              <a:ext uri="{FF2B5EF4-FFF2-40B4-BE49-F238E27FC236}">
                <a16:creationId xmlns:a16="http://schemas.microsoft.com/office/drawing/2014/main" id="{902B8637-E327-17F7-B8A9-076E5D38BAC3}"/>
              </a:ext>
            </a:extLst>
          </p:cNvPr>
          <p:cNvSpPr>
            <a:spLocks noGrp="1"/>
          </p:cNvSpPr>
          <p:nvPr>
            <p:ph type="body" sz="quarter" idx="95" hasCustomPrompt="1"/>
          </p:nvPr>
        </p:nvSpPr>
        <p:spPr>
          <a:xfrm>
            <a:off x="7708673"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3" name="Text Placeholder 62">
            <a:extLst>
              <a:ext uri="{FF2B5EF4-FFF2-40B4-BE49-F238E27FC236}">
                <a16:creationId xmlns:a16="http://schemas.microsoft.com/office/drawing/2014/main" id="{AC1F58C4-7213-A1B8-F910-B378F2CD77B9}"/>
              </a:ext>
            </a:extLst>
          </p:cNvPr>
          <p:cNvSpPr>
            <a:spLocks noGrp="1"/>
          </p:cNvSpPr>
          <p:nvPr>
            <p:ph type="body" sz="quarter" idx="96" hasCustomPrompt="1"/>
          </p:nvPr>
        </p:nvSpPr>
        <p:spPr>
          <a:xfrm>
            <a:off x="8754851" y="3782646"/>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4" name="Text Placeholder 62">
            <a:extLst>
              <a:ext uri="{FF2B5EF4-FFF2-40B4-BE49-F238E27FC236}">
                <a16:creationId xmlns:a16="http://schemas.microsoft.com/office/drawing/2014/main" id="{0EEA3441-A110-9F17-E2FD-8A73BE6B09B0}"/>
              </a:ext>
            </a:extLst>
          </p:cNvPr>
          <p:cNvSpPr>
            <a:spLocks noGrp="1"/>
          </p:cNvSpPr>
          <p:nvPr>
            <p:ph type="body" sz="quarter" idx="97" hasCustomPrompt="1"/>
          </p:nvPr>
        </p:nvSpPr>
        <p:spPr>
          <a:xfrm>
            <a:off x="9801030"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5" name="Text Placeholder 62">
            <a:extLst>
              <a:ext uri="{FF2B5EF4-FFF2-40B4-BE49-F238E27FC236}">
                <a16:creationId xmlns:a16="http://schemas.microsoft.com/office/drawing/2014/main" id="{833AAFE6-1D89-ECD8-09B4-45C129ECCF6E}"/>
              </a:ext>
            </a:extLst>
          </p:cNvPr>
          <p:cNvSpPr>
            <a:spLocks noGrp="1"/>
          </p:cNvSpPr>
          <p:nvPr>
            <p:ph type="body" sz="quarter" idx="98" hasCustomPrompt="1"/>
          </p:nvPr>
        </p:nvSpPr>
        <p:spPr>
          <a:xfrm>
            <a:off x="10847208" y="378264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36" name="Picture Placeholder 117">
            <a:extLst>
              <a:ext uri="{FF2B5EF4-FFF2-40B4-BE49-F238E27FC236}">
                <a16:creationId xmlns:a16="http://schemas.microsoft.com/office/drawing/2014/main" id="{A4A0FCCF-7787-ABDB-AC56-4496DE339EC3}"/>
              </a:ext>
            </a:extLst>
          </p:cNvPr>
          <p:cNvSpPr>
            <a:spLocks noGrp="1"/>
          </p:cNvSpPr>
          <p:nvPr>
            <p:ph type="pic" sz="quarter" idx="99" hasCustomPrompt="1"/>
          </p:nvPr>
        </p:nvSpPr>
        <p:spPr>
          <a:xfrm>
            <a:off x="8973644"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7" name="Picture Placeholder 117">
            <a:extLst>
              <a:ext uri="{FF2B5EF4-FFF2-40B4-BE49-F238E27FC236}">
                <a16:creationId xmlns:a16="http://schemas.microsoft.com/office/drawing/2014/main" id="{8F6CBC69-E250-6232-8464-CB74C7424C96}"/>
              </a:ext>
            </a:extLst>
          </p:cNvPr>
          <p:cNvSpPr>
            <a:spLocks noGrp="1"/>
          </p:cNvSpPr>
          <p:nvPr>
            <p:ph type="pic" sz="quarter" idx="100" hasCustomPrompt="1"/>
          </p:nvPr>
        </p:nvSpPr>
        <p:spPr>
          <a:xfrm>
            <a:off x="10019823"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8" name="Picture Placeholder 117">
            <a:extLst>
              <a:ext uri="{FF2B5EF4-FFF2-40B4-BE49-F238E27FC236}">
                <a16:creationId xmlns:a16="http://schemas.microsoft.com/office/drawing/2014/main" id="{9DFC09EA-E65D-BC28-1FB6-C2764D0C06C9}"/>
              </a:ext>
            </a:extLst>
          </p:cNvPr>
          <p:cNvSpPr>
            <a:spLocks noGrp="1"/>
          </p:cNvSpPr>
          <p:nvPr>
            <p:ph type="pic" sz="quarter" idx="101" hasCustomPrompt="1"/>
          </p:nvPr>
        </p:nvSpPr>
        <p:spPr>
          <a:xfrm>
            <a:off x="11066001" y="3177355"/>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39" name="Group 438">
            <a:extLst>
              <a:ext uri="{FF2B5EF4-FFF2-40B4-BE49-F238E27FC236}">
                <a16:creationId xmlns:a16="http://schemas.microsoft.com/office/drawing/2014/main" id="{571CFE78-FE47-E99D-F0FB-7B0F3558D919}"/>
              </a:ext>
            </a:extLst>
          </p:cNvPr>
          <p:cNvGrpSpPr/>
          <p:nvPr userDrawn="1"/>
        </p:nvGrpSpPr>
        <p:grpSpPr>
          <a:xfrm>
            <a:off x="9676585" y="3347532"/>
            <a:ext cx="121368" cy="140718"/>
            <a:chOff x="2757125" y="2364389"/>
            <a:chExt cx="182926" cy="212092"/>
          </a:xfrm>
          <a:solidFill>
            <a:schemeClr val="accent5">
              <a:lumMod val="40000"/>
              <a:lumOff val="60000"/>
            </a:schemeClr>
          </a:solidFill>
        </p:grpSpPr>
        <p:sp>
          <p:nvSpPr>
            <p:cNvPr id="440" name="Freeform: Shape 439">
              <a:extLst>
                <a:ext uri="{FF2B5EF4-FFF2-40B4-BE49-F238E27FC236}">
                  <a16:creationId xmlns:a16="http://schemas.microsoft.com/office/drawing/2014/main" id="{94E5D7EF-B6AE-3E93-2826-0C9A99F634FF}"/>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1" name="Freeform: Shape 440">
              <a:extLst>
                <a:ext uri="{FF2B5EF4-FFF2-40B4-BE49-F238E27FC236}">
                  <a16:creationId xmlns:a16="http://schemas.microsoft.com/office/drawing/2014/main" id="{9A12B394-06FB-E1D8-5012-C71A4F93B21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42" name="Group 441">
            <a:extLst>
              <a:ext uri="{FF2B5EF4-FFF2-40B4-BE49-F238E27FC236}">
                <a16:creationId xmlns:a16="http://schemas.microsoft.com/office/drawing/2014/main" id="{BDB47749-4257-265A-665F-30CF4EAEBCEB}"/>
              </a:ext>
            </a:extLst>
          </p:cNvPr>
          <p:cNvGrpSpPr/>
          <p:nvPr userDrawn="1"/>
        </p:nvGrpSpPr>
        <p:grpSpPr>
          <a:xfrm>
            <a:off x="10722763" y="3347532"/>
            <a:ext cx="121368" cy="140718"/>
            <a:chOff x="2757125" y="2364389"/>
            <a:chExt cx="182926" cy="212092"/>
          </a:xfrm>
          <a:solidFill>
            <a:schemeClr val="accent5">
              <a:lumMod val="40000"/>
              <a:lumOff val="60000"/>
            </a:schemeClr>
          </a:solidFill>
        </p:grpSpPr>
        <p:sp>
          <p:nvSpPr>
            <p:cNvPr id="443" name="Freeform: Shape 442">
              <a:extLst>
                <a:ext uri="{FF2B5EF4-FFF2-40B4-BE49-F238E27FC236}">
                  <a16:creationId xmlns:a16="http://schemas.microsoft.com/office/drawing/2014/main" id="{0A3FCF0A-551B-01A6-608D-0122F978877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4" name="Freeform: Shape 443">
              <a:extLst>
                <a:ext uri="{FF2B5EF4-FFF2-40B4-BE49-F238E27FC236}">
                  <a16:creationId xmlns:a16="http://schemas.microsoft.com/office/drawing/2014/main" id="{305439A9-FA15-C2CC-3270-7A0D92A5A3BE}"/>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46" name="Rectangle: Rounded Corners 445">
            <a:extLst>
              <a:ext uri="{FF2B5EF4-FFF2-40B4-BE49-F238E27FC236}">
                <a16:creationId xmlns:a16="http://schemas.microsoft.com/office/drawing/2014/main" id="{478F7457-354A-C562-D2CE-B82AD2396F9F}"/>
              </a:ext>
            </a:extLst>
          </p:cNvPr>
          <p:cNvSpPr/>
          <p:nvPr userDrawn="1"/>
        </p:nvSpPr>
        <p:spPr bwMode="auto">
          <a:xfrm>
            <a:off x="6532334" y="4394937"/>
            <a:ext cx="5352593" cy="2131574"/>
          </a:xfrm>
          <a:prstGeom prst="roundRect">
            <a:avLst>
              <a:gd name="adj" fmla="val 3740"/>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7" name="Rectangle: Top Corners Rounded 446">
            <a:extLst>
              <a:ext uri="{FF2B5EF4-FFF2-40B4-BE49-F238E27FC236}">
                <a16:creationId xmlns:a16="http://schemas.microsoft.com/office/drawing/2014/main" id="{9B316DBD-CB8A-D019-0816-1FFDA9438501}"/>
              </a:ext>
            </a:extLst>
          </p:cNvPr>
          <p:cNvSpPr/>
          <p:nvPr userDrawn="1"/>
        </p:nvSpPr>
        <p:spPr bwMode="auto">
          <a:xfrm rot="5400000" flipH="1" flipV="1">
            <a:off x="5999238" y="4928038"/>
            <a:ext cx="2123477" cy="1057275"/>
          </a:xfrm>
          <a:prstGeom prst="round2SameRect">
            <a:avLst>
              <a:gd name="adj1" fmla="val 5856"/>
              <a:gd name="adj2"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48" name="Text Placeholder 130">
            <a:extLst>
              <a:ext uri="{FF2B5EF4-FFF2-40B4-BE49-F238E27FC236}">
                <a16:creationId xmlns:a16="http://schemas.microsoft.com/office/drawing/2014/main" id="{466DAF42-72E4-B249-A81E-801BAB4B71D6}"/>
              </a:ext>
            </a:extLst>
          </p:cNvPr>
          <p:cNvSpPr>
            <a:spLocks noGrp="1"/>
          </p:cNvSpPr>
          <p:nvPr>
            <p:ph type="body" sz="quarter" idx="102" hasCustomPrompt="1"/>
          </p:nvPr>
        </p:nvSpPr>
        <p:spPr>
          <a:xfrm>
            <a:off x="6546624" y="5304326"/>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49" name="Picture Placeholder 117">
            <a:extLst>
              <a:ext uri="{FF2B5EF4-FFF2-40B4-BE49-F238E27FC236}">
                <a16:creationId xmlns:a16="http://schemas.microsoft.com/office/drawing/2014/main" id="{920B16C7-4B84-00BC-BA41-DB1FDA3D7A24}"/>
              </a:ext>
            </a:extLst>
          </p:cNvPr>
          <p:cNvSpPr>
            <a:spLocks noGrp="1"/>
          </p:cNvSpPr>
          <p:nvPr>
            <p:ph type="pic" sz="quarter" idx="103" hasCustomPrompt="1"/>
          </p:nvPr>
        </p:nvSpPr>
        <p:spPr>
          <a:xfrm>
            <a:off x="7927466"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50" name="Group 449">
            <a:extLst>
              <a:ext uri="{FF2B5EF4-FFF2-40B4-BE49-F238E27FC236}">
                <a16:creationId xmlns:a16="http://schemas.microsoft.com/office/drawing/2014/main" id="{7E847A5B-5212-CDEB-9AF4-760275670196}"/>
              </a:ext>
            </a:extLst>
          </p:cNvPr>
          <p:cNvGrpSpPr/>
          <p:nvPr userDrawn="1"/>
        </p:nvGrpSpPr>
        <p:grpSpPr>
          <a:xfrm>
            <a:off x="8630406" y="4662651"/>
            <a:ext cx="121368" cy="140718"/>
            <a:chOff x="2757125" y="2364389"/>
            <a:chExt cx="182926" cy="212092"/>
          </a:xfrm>
          <a:solidFill>
            <a:schemeClr val="accent5">
              <a:lumMod val="40000"/>
              <a:lumOff val="60000"/>
            </a:schemeClr>
          </a:solidFill>
        </p:grpSpPr>
        <p:sp>
          <p:nvSpPr>
            <p:cNvPr id="451" name="Freeform: Shape 450">
              <a:extLst>
                <a:ext uri="{FF2B5EF4-FFF2-40B4-BE49-F238E27FC236}">
                  <a16:creationId xmlns:a16="http://schemas.microsoft.com/office/drawing/2014/main" id="{7E11466C-8A35-4F80-B3D6-4A443C3F3224}"/>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2" name="Freeform: Shape 451">
              <a:extLst>
                <a:ext uri="{FF2B5EF4-FFF2-40B4-BE49-F238E27FC236}">
                  <a16:creationId xmlns:a16="http://schemas.microsoft.com/office/drawing/2014/main" id="{7E824094-D4AC-B212-F6FB-9AD4C81A7523}"/>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53" name="Text Placeholder 62">
            <a:extLst>
              <a:ext uri="{FF2B5EF4-FFF2-40B4-BE49-F238E27FC236}">
                <a16:creationId xmlns:a16="http://schemas.microsoft.com/office/drawing/2014/main" id="{3B3060F4-D58C-C491-1472-BA1C7925ED2D}"/>
              </a:ext>
            </a:extLst>
          </p:cNvPr>
          <p:cNvSpPr>
            <a:spLocks noGrp="1"/>
          </p:cNvSpPr>
          <p:nvPr>
            <p:ph type="body" sz="quarter" idx="104" hasCustomPrompt="1"/>
          </p:nvPr>
        </p:nvSpPr>
        <p:spPr>
          <a:xfrm>
            <a:off x="7708673"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4" name="Text Placeholder 62">
            <a:extLst>
              <a:ext uri="{FF2B5EF4-FFF2-40B4-BE49-F238E27FC236}">
                <a16:creationId xmlns:a16="http://schemas.microsoft.com/office/drawing/2014/main" id="{D3E16BCB-84D5-ABA0-0273-12091AEF68DD}"/>
              </a:ext>
            </a:extLst>
          </p:cNvPr>
          <p:cNvSpPr>
            <a:spLocks noGrp="1"/>
          </p:cNvSpPr>
          <p:nvPr>
            <p:ph type="body" sz="quarter" idx="105" hasCustomPrompt="1"/>
          </p:nvPr>
        </p:nvSpPr>
        <p:spPr>
          <a:xfrm>
            <a:off x="8754851" y="509776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5" name="Text Placeholder 62">
            <a:extLst>
              <a:ext uri="{FF2B5EF4-FFF2-40B4-BE49-F238E27FC236}">
                <a16:creationId xmlns:a16="http://schemas.microsoft.com/office/drawing/2014/main" id="{DFABAB82-876F-7E6B-8F2D-EE4AAAC40B78}"/>
              </a:ext>
            </a:extLst>
          </p:cNvPr>
          <p:cNvSpPr>
            <a:spLocks noGrp="1"/>
          </p:cNvSpPr>
          <p:nvPr>
            <p:ph type="body" sz="quarter" idx="106" hasCustomPrompt="1"/>
          </p:nvPr>
        </p:nvSpPr>
        <p:spPr>
          <a:xfrm>
            <a:off x="9801030"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6" name="Text Placeholder 62">
            <a:extLst>
              <a:ext uri="{FF2B5EF4-FFF2-40B4-BE49-F238E27FC236}">
                <a16:creationId xmlns:a16="http://schemas.microsoft.com/office/drawing/2014/main" id="{765729DD-4468-B707-E036-9D93F190BFD4}"/>
              </a:ext>
            </a:extLst>
          </p:cNvPr>
          <p:cNvSpPr>
            <a:spLocks noGrp="1"/>
          </p:cNvSpPr>
          <p:nvPr>
            <p:ph type="body" sz="quarter" idx="107" hasCustomPrompt="1"/>
          </p:nvPr>
        </p:nvSpPr>
        <p:spPr>
          <a:xfrm>
            <a:off x="10847208" y="509776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57" name="Picture Placeholder 117">
            <a:extLst>
              <a:ext uri="{FF2B5EF4-FFF2-40B4-BE49-F238E27FC236}">
                <a16:creationId xmlns:a16="http://schemas.microsoft.com/office/drawing/2014/main" id="{D09F7D5B-FB80-E480-9A24-04FBF3F43773}"/>
              </a:ext>
            </a:extLst>
          </p:cNvPr>
          <p:cNvSpPr>
            <a:spLocks noGrp="1"/>
          </p:cNvSpPr>
          <p:nvPr>
            <p:ph type="pic" sz="quarter" idx="108" hasCustomPrompt="1"/>
          </p:nvPr>
        </p:nvSpPr>
        <p:spPr>
          <a:xfrm>
            <a:off x="8973644"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8" name="Picture Placeholder 117">
            <a:extLst>
              <a:ext uri="{FF2B5EF4-FFF2-40B4-BE49-F238E27FC236}">
                <a16:creationId xmlns:a16="http://schemas.microsoft.com/office/drawing/2014/main" id="{E1807F6F-9446-57F0-C147-0CBC6F480DFA}"/>
              </a:ext>
            </a:extLst>
          </p:cNvPr>
          <p:cNvSpPr>
            <a:spLocks noGrp="1"/>
          </p:cNvSpPr>
          <p:nvPr>
            <p:ph type="pic" sz="quarter" idx="109" hasCustomPrompt="1"/>
          </p:nvPr>
        </p:nvSpPr>
        <p:spPr>
          <a:xfrm>
            <a:off x="10019823"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59" name="Picture Placeholder 117">
            <a:extLst>
              <a:ext uri="{FF2B5EF4-FFF2-40B4-BE49-F238E27FC236}">
                <a16:creationId xmlns:a16="http://schemas.microsoft.com/office/drawing/2014/main" id="{F093F41B-2E54-EB3D-6A4A-F1F92822348D}"/>
              </a:ext>
            </a:extLst>
          </p:cNvPr>
          <p:cNvSpPr>
            <a:spLocks noGrp="1"/>
          </p:cNvSpPr>
          <p:nvPr>
            <p:ph type="pic" sz="quarter" idx="110" hasCustomPrompt="1"/>
          </p:nvPr>
        </p:nvSpPr>
        <p:spPr>
          <a:xfrm>
            <a:off x="11066001" y="449247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60" name="Group 459">
            <a:extLst>
              <a:ext uri="{FF2B5EF4-FFF2-40B4-BE49-F238E27FC236}">
                <a16:creationId xmlns:a16="http://schemas.microsoft.com/office/drawing/2014/main" id="{9C135E80-133F-8FBB-4CD5-E1B565530477}"/>
              </a:ext>
            </a:extLst>
          </p:cNvPr>
          <p:cNvGrpSpPr/>
          <p:nvPr userDrawn="1"/>
        </p:nvGrpSpPr>
        <p:grpSpPr>
          <a:xfrm>
            <a:off x="9676585" y="4662651"/>
            <a:ext cx="121368" cy="140718"/>
            <a:chOff x="2757125" y="2364389"/>
            <a:chExt cx="182926" cy="212092"/>
          </a:xfrm>
          <a:solidFill>
            <a:schemeClr val="accent5">
              <a:lumMod val="40000"/>
              <a:lumOff val="60000"/>
            </a:schemeClr>
          </a:solidFill>
        </p:grpSpPr>
        <p:sp>
          <p:nvSpPr>
            <p:cNvPr id="461" name="Freeform: Shape 460">
              <a:extLst>
                <a:ext uri="{FF2B5EF4-FFF2-40B4-BE49-F238E27FC236}">
                  <a16:creationId xmlns:a16="http://schemas.microsoft.com/office/drawing/2014/main" id="{05B6649C-3926-94BC-2444-ED700982EBA5}"/>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2" name="Freeform: Shape 461">
              <a:extLst>
                <a:ext uri="{FF2B5EF4-FFF2-40B4-BE49-F238E27FC236}">
                  <a16:creationId xmlns:a16="http://schemas.microsoft.com/office/drawing/2014/main" id="{0E47E798-C33A-0B70-4B47-61BABF570767}"/>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63" name="Group 462">
            <a:extLst>
              <a:ext uri="{FF2B5EF4-FFF2-40B4-BE49-F238E27FC236}">
                <a16:creationId xmlns:a16="http://schemas.microsoft.com/office/drawing/2014/main" id="{119A8B96-C2E6-54DB-F47E-F44219B3E8F9}"/>
              </a:ext>
            </a:extLst>
          </p:cNvPr>
          <p:cNvGrpSpPr/>
          <p:nvPr userDrawn="1"/>
        </p:nvGrpSpPr>
        <p:grpSpPr>
          <a:xfrm>
            <a:off x="10722763" y="4662651"/>
            <a:ext cx="121368" cy="140718"/>
            <a:chOff x="2757125" y="2364389"/>
            <a:chExt cx="182926" cy="212092"/>
          </a:xfrm>
          <a:solidFill>
            <a:schemeClr val="accent5">
              <a:lumMod val="40000"/>
              <a:lumOff val="60000"/>
            </a:schemeClr>
          </a:solidFill>
        </p:grpSpPr>
        <p:sp>
          <p:nvSpPr>
            <p:cNvPr id="464" name="Freeform: Shape 463">
              <a:extLst>
                <a:ext uri="{FF2B5EF4-FFF2-40B4-BE49-F238E27FC236}">
                  <a16:creationId xmlns:a16="http://schemas.microsoft.com/office/drawing/2014/main" id="{9C77B904-6D3E-DF9B-3742-25214B42C7BE}"/>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5" name="Freeform: Shape 464">
              <a:extLst>
                <a:ext uri="{FF2B5EF4-FFF2-40B4-BE49-F238E27FC236}">
                  <a16:creationId xmlns:a16="http://schemas.microsoft.com/office/drawing/2014/main" id="{AB144788-31CA-19C8-A7D1-A516F724906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67" name="Picture Placeholder 117">
            <a:extLst>
              <a:ext uri="{FF2B5EF4-FFF2-40B4-BE49-F238E27FC236}">
                <a16:creationId xmlns:a16="http://schemas.microsoft.com/office/drawing/2014/main" id="{53CC6440-B3E6-811A-9158-DEF834B485FA}"/>
              </a:ext>
            </a:extLst>
          </p:cNvPr>
          <p:cNvSpPr>
            <a:spLocks noGrp="1"/>
          </p:cNvSpPr>
          <p:nvPr>
            <p:ph type="pic" sz="quarter" idx="111" hasCustomPrompt="1"/>
          </p:nvPr>
        </p:nvSpPr>
        <p:spPr>
          <a:xfrm>
            <a:off x="7927466"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68" name="Group 467">
            <a:extLst>
              <a:ext uri="{FF2B5EF4-FFF2-40B4-BE49-F238E27FC236}">
                <a16:creationId xmlns:a16="http://schemas.microsoft.com/office/drawing/2014/main" id="{8ECA080A-3946-0687-8242-C8E1ADE1B059}"/>
              </a:ext>
            </a:extLst>
          </p:cNvPr>
          <p:cNvGrpSpPr/>
          <p:nvPr userDrawn="1"/>
        </p:nvGrpSpPr>
        <p:grpSpPr>
          <a:xfrm>
            <a:off x="8630406" y="5672301"/>
            <a:ext cx="121368" cy="140718"/>
            <a:chOff x="2757125" y="2364389"/>
            <a:chExt cx="182926" cy="212092"/>
          </a:xfrm>
          <a:solidFill>
            <a:schemeClr val="accent5">
              <a:lumMod val="40000"/>
              <a:lumOff val="60000"/>
            </a:schemeClr>
          </a:solidFill>
        </p:grpSpPr>
        <p:sp>
          <p:nvSpPr>
            <p:cNvPr id="469" name="Freeform: Shape 468">
              <a:extLst>
                <a:ext uri="{FF2B5EF4-FFF2-40B4-BE49-F238E27FC236}">
                  <a16:creationId xmlns:a16="http://schemas.microsoft.com/office/drawing/2014/main" id="{F6D1CD64-8F51-255B-9F21-61FACE2B13BA}"/>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70" name="Freeform: Shape 469">
              <a:extLst>
                <a:ext uri="{FF2B5EF4-FFF2-40B4-BE49-F238E27FC236}">
                  <a16:creationId xmlns:a16="http://schemas.microsoft.com/office/drawing/2014/main" id="{018F6569-2B85-1843-22D5-B8E79FC31308}"/>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1" name="Text Placeholder 62">
            <a:extLst>
              <a:ext uri="{FF2B5EF4-FFF2-40B4-BE49-F238E27FC236}">
                <a16:creationId xmlns:a16="http://schemas.microsoft.com/office/drawing/2014/main" id="{162089D5-CF16-C3F5-200B-EF56CCFB4C32}"/>
              </a:ext>
            </a:extLst>
          </p:cNvPr>
          <p:cNvSpPr>
            <a:spLocks noGrp="1"/>
          </p:cNvSpPr>
          <p:nvPr>
            <p:ph type="body" sz="quarter" idx="112" hasCustomPrompt="1"/>
          </p:nvPr>
        </p:nvSpPr>
        <p:spPr>
          <a:xfrm>
            <a:off x="7708673"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2" name="Text Placeholder 62">
            <a:extLst>
              <a:ext uri="{FF2B5EF4-FFF2-40B4-BE49-F238E27FC236}">
                <a16:creationId xmlns:a16="http://schemas.microsoft.com/office/drawing/2014/main" id="{23496DB5-7729-99A6-13E7-E7D4DB62C02A}"/>
              </a:ext>
            </a:extLst>
          </p:cNvPr>
          <p:cNvSpPr>
            <a:spLocks noGrp="1"/>
          </p:cNvSpPr>
          <p:nvPr>
            <p:ph type="body" sz="quarter" idx="113" hasCustomPrompt="1"/>
          </p:nvPr>
        </p:nvSpPr>
        <p:spPr>
          <a:xfrm>
            <a:off x="8754851" y="6107415"/>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3" name="Text Placeholder 62">
            <a:extLst>
              <a:ext uri="{FF2B5EF4-FFF2-40B4-BE49-F238E27FC236}">
                <a16:creationId xmlns:a16="http://schemas.microsoft.com/office/drawing/2014/main" id="{A98267BF-09E9-18FC-7DCF-FF7A153B64E0}"/>
              </a:ext>
            </a:extLst>
          </p:cNvPr>
          <p:cNvSpPr>
            <a:spLocks noGrp="1"/>
          </p:cNvSpPr>
          <p:nvPr>
            <p:ph type="body" sz="quarter" idx="114" hasCustomPrompt="1"/>
          </p:nvPr>
        </p:nvSpPr>
        <p:spPr>
          <a:xfrm>
            <a:off x="9801030"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4" name="Text Placeholder 62">
            <a:extLst>
              <a:ext uri="{FF2B5EF4-FFF2-40B4-BE49-F238E27FC236}">
                <a16:creationId xmlns:a16="http://schemas.microsoft.com/office/drawing/2014/main" id="{9973D481-2C03-269C-084B-E50CD333A79D}"/>
              </a:ext>
            </a:extLst>
          </p:cNvPr>
          <p:cNvSpPr>
            <a:spLocks noGrp="1"/>
          </p:cNvSpPr>
          <p:nvPr>
            <p:ph type="body" sz="quarter" idx="115" hasCustomPrompt="1"/>
          </p:nvPr>
        </p:nvSpPr>
        <p:spPr>
          <a:xfrm>
            <a:off x="10847208" y="6107414"/>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475" name="Picture Placeholder 117">
            <a:extLst>
              <a:ext uri="{FF2B5EF4-FFF2-40B4-BE49-F238E27FC236}">
                <a16:creationId xmlns:a16="http://schemas.microsoft.com/office/drawing/2014/main" id="{2C33D7AA-1EEF-F53B-3BED-4FFD016A354A}"/>
              </a:ext>
            </a:extLst>
          </p:cNvPr>
          <p:cNvSpPr>
            <a:spLocks noGrp="1"/>
          </p:cNvSpPr>
          <p:nvPr>
            <p:ph type="pic" sz="quarter" idx="116" hasCustomPrompt="1"/>
          </p:nvPr>
        </p:nvSpPr>
        <p:spPr>
          <a:xfrm>
            <a:off x="8973644"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6" name="Picture Placeholder 117">
            <a:extLst>
              <a:ext uri="{FF2B5EF4-FFF2-40B4-BE49-F238E27FC236}">
                <a16:creationId xmlns:a16="http://schemas.microsoft.com/office/drawing/2014/main" id="{3774FA20-B900-AB32-87F0-3FDD4DEA5396}"/>
              </a:ext>
            </a:extLst>
          </p:cNvPr>
          <p:cNvSpPr>
            <a:spLocks noGrp="1"/>
          </p:cNvSpPr>
          <p:nvPr>
            <p:ph type="pic" sz="quarter" idx="117" hasCustomPrompt="1"/>
          </p:nvPr>
        </p:nvSpPr>
        <p:spPr>
          <a:xfrm>
            <a:off x="10019823"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77" name="Picture Placeholder 117">
            <a:extLst>
              <a:ext uri="{FF2B5EF4-FFF2-40B4-BE49-F238E27FC236}">
                <a16:creationId xmlns:a16="http://schemas.microsoft.com/office/drawing/2014/main" id="{A89C88F5-D5F3-4624-E318-7DAA80BAC551}"/>
              </a:ext>
            </a:extLst>
          </p:cNvPr>
          <p:cNvSpPr>
            <a:spLocks noGrp="1"/>
          </p:cNvSpPr>
          <p:nvPr>
            <p:ph type="pic" sz="quarter" idx="118" hasCustomPrompt="1"/>
          </p:nvPr>
        </p:nvSpPr>
        <p:spPr>
          <a:xfrm>
            <a:off x="11066001" y="5502124"/>
            <a:ext cx="481072" cy="481072"/>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210312" anchor="ctr">
            <a:noAutofit/>
          </a:bodyPr>
          <a:lstStyle>
            <a:lvl1pPr marL="0" indent="0" algn="ctr">
              <a:buNone/>
              <a:defRPr sz="600">
                <a:solidFill>
                  <a:schemeClr val="tx1"/>
                </a:solidFill>
              </a:defRPr>
            </a:lvl1pPr>
          </a:lstStyle>
          <a:p>
            <a:r>
              <a:rPr lang="en-US"/>
              <a:t>Insert</a:t>
            </a:r>
            <a:br>
              <a:rPr lang="en-US"/>
            </a:br>
            <a:r>
              <a:rPr lang="en-US"/>
              <a:t>image</a:t>
            </a:r>
          </a:p>
        </p:txBody>
      </p:sp>
      <p:grpSp>
        <p:nvGrpSpPr>
          <p:cNvPr id="478" name="Group 477">
            <a:extLst>
              <a:ext uri="{FF2B5EF4-FFF2-40B4-BE49-F238E27FC236}">
                <a16:creationId xmlns:a16="http://schemas.microsoft.com/office/drawing/2014/main" id="{BB8E2261-56D5-E84C-901C-95A6D1873780}"/>
              </a:ext>
            </a:extLst>
          </p:cNvPr>
          <p:cNvGrpSpPr/>
          <p:nvPr userDrawn="1"/>
        </p:nvGrpSpPr>
        <p:grpSpPr>
          <a:xfrm>
            <a:off x="9676585" y="5672301"/>
            <a:ext cx="121368" cy="140718"/>
            <a:chOff x="2757125" y="2364389"/>
            <a:chExt cx="182926" cy="212092"/>
          </a:xfrm>
          <a:solidFill>
            <a:schemeClr val="accent5">
              <a:lumMod val="40000"/>
              <a:lumOff val="60000"/>
            </a:schemeClr>
          </a:solidFill>
        </p:grpSpPr>
        <p:sp>
          <p:nvSpPr>
            <p:cNvPr id="479" name="Freeform: Shape 478">
              <a:extLst>
                <a:ext uri="{FF2B5EF4-FFF2-40B4-BE49-F238E27FC236}">
                  <a16:creationId xmlns:a16="http://schemas.microsoft.com/office/drawing/2014/main" id="{6E41C563-B83D-7236-1E72-BD5A33DC2D41}"/>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0" name="Freeform: Shape 479">
              <a:extLst>
                <a:ext uri="{FF2B5EF4-FFF2-40B4-BE49-F238E27FC236}">
                  <a16:creationId xmlns:a16="http://schemas.microsoft.com/office/drawing/2014/main" id="{D07350A7-0D5A-521B-632F-885882A21794}"/>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481" name="Group 480">
            <a:extLst>
              <a:ext uri="{FF2B5EF4-FFF2-40B4-BE49-F238E27FC236}">
                <a16:creationId xmlns:a16="http://schemas.microsoft.com/office/drawing/2014/main" id="{E96F839B-CA0B-B030-ECA8-66DB06789D26}"/>
              </a:ext>
            </a:extLst>
          </p:cNvPr>
          <p:cNvGrpSpPr/>
          <p:nvPr userDrawn="1"/>
        </p:nvGrpSpPr>
        <p:grpSpPr>
          <a:xfrm>
            <a:off x="10722763" y="5672301"/>
            <a:ext cx="121368" cy="140718"/>
            <a:chOff x="2757125" y="2364389"/>
            <a:chExt cx="182926" cy="212092"/>
          </a:xfrm>
          <a:solidFill>
            <a:schemeClr val="accent5">
              <a:lumMod val="40000"/>
              <a:lumOff val="60000"/>
            </a:schemeClr>
          </a:solidFill>
        </p:grpSpPr>
        <p:sp>
          <p:nvSpPr>
            <p:cNvPr id="482" name="Freeform: Shape 481">
              <a:extLst>
                <a:ext uri="{FF2B5EF4-FFF2-40B4-BE49-F238E27FC236}">
                  <a16:creationId xmlns:a16="http://schemas.microsoft.com/office/drawing/2014/main" id="{0D324505-14D5-EDF5-0126-660E81443596}"/>
                </a:ext>
              </a:extLst>
            </p:cNvPr>
            <p:cNvSpPr/>
            <p:nvPr/>
          </p:nvSpPr>
          <p:spPr>
            <a:xfrm flipV="1">
              <a:off x="2834012" y="2364445"/>
              <a:ext cx="106039" cy="211979"/>
            </a:xfrm>
            <a:custGeom>
              <a:avLst/>
              <a:gdLst>
                <a:gd name="connsiteX0" fmla="*/ 1571806 w 1620695"/>
                <a:gd name="connsiteY0" fmla="*/ 1487865 h 3239897"/>
                <a:gd name="connsiteX1" fmla="*/ 352605 w 1620695"/>
                <a:gd name="connsiteY1" fmla="*/ 65465 h 3239897"/>
                <a:gd name="connsiteX2" fmla="*/ 65484 w 1620695"/>
                <a:gd name="connsiteY2" fmla="*/ 53805 h 3239897"/>
                <a:gd name="connsiteX3" fmla="*/ 44128 w 1620695"/>
                <a:gd name="connsiteY3" fmla="*/ 329625 h 3239897"/>
                <a:gd name="connsiteX4" fmla="*/ 1149922 w 1620695"/>
                <a:gd name="connsiteY4" fmla="*/ 1619945 h 3239897"/>
                <a:gd name="connsiteX5" fmla="*/ 44128 w 1620695"/>
                <a:gd name="connsiteY5" fmla="*/ 2910265 h 3239897"/>
                <a:gd name="connsiteX6" fmla="*/ 76782 w 1620695"/>
                <a:gd name="connsiteY6" fmla="*/ 3195781 h 3239897"/>
                <a:gd name="connsiteX7" fmla="*/ 352605 w 1620695"/>
                <a:gd name="connsiteY7" fmla="*/ 3174425 h 3239897"/>
                <a:gd name="connsiteX8" fmla="*/ 1571806 w 1620695"/>
                <a:gd name="connsiteY8" fmla="*/ 1752025 h 3239897"/>
                <a:gd name="connsiteX9" fmla="*/ 1571806 w 1620695"/>
                <a:gd name="connsiteY9" fmla="*/ 1487865 h 32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0695" h="3239897">
                  <a:moveTo>
                    <a:pt x="1571806" y="1487865"/>
                  </a:moveTo>
                  <a:lnTo>
                    <a:pt x="352605" y="65465"/>
                  </a:lnTo>
                  <a:cubicBezTo>
                    <a:pt x="276527" y="-17045"/>
                    <a:pt x="147983" y="-22263"/>
                    <a:pt x="65484" y="53805"/>
                  </a:cubicBezTo>
                  <a:cubicBezTo>
                    <a:pt x="-12789" y="125961"/>
                    <a:pt x="-22095" y="246286"/>
                    <a:pt x="44128" y="329625"/>
                  </a:cubicBezTo>
                  <a:lnTo>
                    <a:pt x="1149922" y="1619945"/>
                  </a:lnTo>
                  <a:lnTo>
                    <a:pt x="44128" y="2910265"/>
                  </a:lnTo>
                  <a:cubicBezTo>
                    <a:pt x="-25692" y="2998128"/>
                    <a:pt x="-11082" y="3125941"/>
                    <a:pt x="76782" y="3195781"/>
                  </a:cubicBezTo>
                  <a:cubicBezTo>
                    <a:pt x="160134" y="3262004"/>
                    <a:pt x="280449" y="3252697"/>
                    <a:pt x="352605" y="3174425"/>
                  </a:cubicBezTo>
                  <a:lnTo>
                    <a:pt x="1571806" y="1752025"/>
                  </a:lnTo>
                  <a:cubicBezTo>
                    <a:pt x="1636992" y="1676048"/>
                    <a:pt x="1636992" y="1563841"/>
                    <a:pt x="1571806" y="148786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83" name="Freeform: Shape 482">
              <a:extLst>
                <a:ext uri="{FF2B5EF4-FFF2-40B4-BE49-F238E27FC236}">
                  <a16:creationId xmlns:a16="http://schemas.microsoft.com/office/drawing/2014/main" id="{1C03A585-4971-7E14-7CFD-6906E9F1E835}"/>
                </a:ext>
              </a:extLst>
            </p:cNvPr>
            <p:cNvSpPr/>
            <p:nvPr/>
          </p:nvSpPr>
          <p:spPr>
            <a:xfrm flipV="1">
              <a:off x="2757125" y="2364389"/>
              <a:ext cx="106090" cy="212092"/>
            </a:xfrm>
            <a:custGeom>
              <a:avLst/>
              <a:gdLst>
                <a:gd name="connsiteX0" fmla="*/ 353395 w 1621484"/>
                <a:gd name="connsiteY0" fmla="*/ 66329 h 3241623"/>
                <a:gd name="connsiteX1" fmla="*/ 66336 w 1621484"/>
                <a:gd name="connsiteY1" fmla="*/ 53014 h 3241623"/>
                <a:gd name="connsiteX2" fmla="*/ 44815 w 1621484"/>
                <a:gd name="connsiteY2" fmla="*/ 330489 h 3241623"/>
                <a:gd name="connsiteX3" fmla="*/ 1150711 w 1621484"/>
                <a:gd name="connsiteY3" fmla="*/ 1620810 h 3241623"/>
                <a:gd name="connsiteX4" fmla="*/ 44815 w 1621484"/>
                <a:gd name="connsiteY4" fmla="*/ 2911130 h 3241623"/>
                <a:gd name="connsiteX5" fmla="*/ 75919 w 1621484"/>
                <a:gd name="connsiteY5" fmla="*/ 3196808 h 3241623"/>
                <a:gd name="connsiteX6" fmla="*/ 353395 w 1621484"/>
                <a:gd name="connsiteY6" fmla="*/ 3175290 h 3241623"/>
                <a:gd name="connsiteX7" fmla="*/ 1572595 w 1621484"/>
                <a:gd name="connsiteY7" fmla="*/ 1752889 h 3241623"/>
                <a:gd name="connsiteX8" fmla="*/ 1572595 w 1621484"/>
                <a:gd name="connsiteY8" fmla="*/ 1488567 h 324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1484" h="3241623">
                  <a:moveTo>
                    <a:pt x="353395" y="66329"/>
                  </a:moveTo>
                  <a:cubicBezTo>
                    <a:pt x="277802" y="-16617"/>
                    <a:pt x="149282" y="-22579"/>
                    <a:pt x="66336" y="53014"/>
                  </a:cubicBezTo>
                  <a:cubicBezTo>
                    <a:pt x="-12993" y="125306"/>
                    <a:pt x="-22417" y="246828"/>
                    <a:pt x="44815" y="330489"/>
                  </a:cubicBezTo>
                  <a:lnTo>
                    <a:pt x="1150711" y="1620810"/>
                  </a:lnTo>
                  <a:lnTo>
                    <a:pt x="44815" y="2911130"/>
                  </a:lnTo>
                  <a:cubicBezTo>
                    <a:pt x="-25484" y="2998607"/>
                    <a:pt x="-11558" y="3126501"/>
                    <a:pt x="75919" y="3196808"/>
                  </a:cubicBezTo>
                  <a:cubicBezTo>
                    <a:pt x="159579" y="3264047"/>
                    <a:pt x="281100" y="3254619"/>
                    <a:pt x="353395" y="3175290"/>
                  </a:cubicBezTo>
                  <a:lnTo>
                    <a:pt x="1572595" y="1752889"/>
                  </a:lnTo>
                  <a:cubicBezTo>
                    <a:pt x="1637781" y="1676832"/>
                    <a:pt x="1637781" y="1564625"/>
                    <a:pt x="1572595" y="1488567"/>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91" name="Text Placeholder 130">
            <a:extLst>
              <a:ext uri="{FF2B5EF4-FFF2-40B4-BE49-F238E27FC236}">
                <a16:creationId xmlns:a16="http://schemas.microsoft.com/office/drawing/2014/main" id="{FCE0BF8B-0635-A768-033F-C0B0A09D3E1B}"/>
              </a:ext>
            </a:extLst>
          </p:cNvPr>
          <p:cNvSpPr>
            <a:spLocks noGrp="1"/>
          </p:cNvSpPr>
          <p:nvPr>
            <p:ph type="body" sz="quarter" idx="119" hasCustomPrompt="1"/>
          </p:nvPr>
        </p:nvSpPr>
        <p:spPr>
          <a:xfrm rot="16200000">
            <a:off x="5664764" y="3454804"/>
            <a:ext cx="1182631" cy="249299"/>
          </a:xfrm>
          <a:noFill/>
        </p:spPr>
        <p:txBody>
          <a:bodyPr wrap="none" lIns="45720" tIns="0" rIns="45720" bIns="0" anchor="ctr"/>
          <a:lstStyle>
            <a:lvl1pPr marL="0" indent="0" algn="ctr">
              <a:buNone/>
              <a:defRPr sz="1800" i="0">
                <a:solidFill>
                  <a:schemeClr val="accent5"/>
                </a:solidFill>
                <a:latin typeface="+mj-lt"/>
              </a:defRPr>
            </a:lvl1pPr>
          </a:lstStyle>
          <a:p>
            <a:pPr lvl="0"/>
            <a:r>
              <a:rPr lang="en-US"/>
              <a:t>Insert Text</a:t>
            </a:r>
          </a:p>
        </p:txBody>
      </p:sp>
    </p:spTree>
    <p:extLst>
      <p:ext uri="{BB962C8B-B14F-4D97-AF65-F5344CB8AC3E}">
        <p14:creationId xmlns:p14="http://schemas.microsoft.com/office/powerpoint/2010/main" val="37802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Project Initiative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6" name="Rectangle: Rounded Corners 5">
            <a:extLst>
              <a:ext uri="{FF2B5EF4-FFF2-40B4-BE49-F238E27FC236}">
                <a16:creationId xmlns:a16="http://schemas.microsoft.com/office/drawing/2014/main" id="{8AB10718-E7E3-E6B3-5C0F-25B19F718AFB}"/>
              </a:ext>
            </a:extLst>
          </p:cNvPr>
          <p:cNvSpPr/>
          <p:nvPr userDrawn="1"/>
        </p:nvSpPr>
        <p:spPr>
          <a:xfrm>
            <a:off x="9592275" y="159892"/>
            <a:ext cx="2142525" cy="542925"/>
          </a:xfrm>
          <a:prstGeom prst="roundRect">
            <a:avLst>
              <a:gd name="adj" fmla="val 13228"/>
            </a:avLst>
          </a:prstGeom>
          <a:gradFill>
            <a:gsLst>
              <a:gs pos="0">
                <a:schemeClr val="bg1"/>
              </a:gs>
              <a:gs pos="100000">
                <a:schemeClr val="bg2"/>
              </a:gs>
            </a:gsLst>
            <a:lin ang="2700000" scaled="0"/>
          </a:gradFill>
          <a:ln w="9525">
            <a:noFill/>
            <a:round/>
            <a:headEnd/>
            <a:tailEnd/>
          </a:ln>
          <a:effectLst>
            <a:outerShdw blurRad="50800" dist="38100" dir="5400000" sx="98000" sy="98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1200"/>
          </a:p>
        </p:txBody>
      </p:sp>
      <p:sp>
        <p:nvSpPr>
          <p:cNvPr id="78" name="Text Placeholder 37">
            <a:extLst>
              <a:ext uri="{FF2B5EF4-FFF2-40B4-BE49-F238E27FC236}">
                <a16:creationId xmlns:a16="http://schemas.microsoft.com/office/drawing/2014/main" id="{94A9FAEA-9CEB-CCAF-26B9-E24FB0A5B25A}"/>
              </a:ext>
            </a:extLst>
          </p:cNvPr>
          <p:cNvSpPr>
            <a:spLocks noGrp="1"/>
          </p:cNvSpPr>
          <p:nvPr>
            <p:ph type="body" sz="quarter" idx="69" hasCustomPrompt="1"/>
          </p:nvPr>
        </p:nvSpPr>
        <p:spPr>
          <a:xfrm>
            <a:off x="9672965"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Pending</a:t>
            </a:r>
          </a:p>
        </p:txBody>
      </p:sp>
      <p:sp>
        <p:nvSpPr>
          <p:cNvPr id="79" name="Text Placeholder 37">
            <a:extLst>
              <a:ext uri="{FF2B5EF4-FFF2-40B4-BE49-F238E27FC236}">
                <a16:creationId xmlns:a16="http://schemas.microsoft.com/office/drawing/2014/main" id="{ED6C585F-A737-31CA-562C-04F8AE1D5A83}"/>
              </a:ext>
            </a:extLst>
          </p:cNvPr>
          <p:cNvSpPr>
            <a:spLocks noGrp="1"/>
          </p:cNvSpPr>
          <p:nvPr>
            <p:ph type="body" sz="quarter" idx="70" hasCustomPrompt="1"/>
          </p:nvPr>
        </p:nvSpPr>
        <p:spPr>
          <a:xfrm>
            <a:off x="10325099" y="477499"/>
            <a:ext cx="676876"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In Progress</a:t>
            </a:r>
          </a:p>
        </p:txBody>
      </p:sp>
      <p:sp>
        <p:nvSpPr>
          <p:cNvPr id="80" name="Text Placeholder 37">
            <a:extLst>
              <a:ext uri="{FF2B5EF4-FFF2-40B4-BE49-F238E27FC236}">
                <a16:creationId xmlns:a16="http://schemas.microsoft.com/office/drawing/2014/main" id="{5C9E692B-01F2-F59D-4970-2C6AE10CA380}"/>
              </a:ext>
            </a:extLst>
          </p:cNvPr>
          <p:cNvSpPr>
            <a:spLocks noGrp="1"/>
          </p:cNvSpPr>
          <p:nvPr>
            <p:ph type="body" sz="quarter" idx="71" hasCustomPrompt="1"/>
          </p:nvPr>
        </p:nvSpPr>
        <p:spPr>
          <a:xfrm>
            <a:off x="11079810"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Complete</a:t>
            </a:r>
          </a:p>
        </p:txBody>
      </p:sp>
      <p:sp>
        <p:nvSpPr>
          <p:cNvPr id="75" name="Clock_E917" title="Icon of a clock">
            <a:extLst>
              <a:ext uri="{FF2B5EF4-FFF2-40B4-BE49-F238E27FC236}">
                <a16:creationId xmlns:a16="http://schemas.microsoft.com/office/drawing/2014/main" id="{91FE6A00-18A0-EE7F-CB3F-A8AF1D52AC1E}"/>
              </a:ext>
            </a:extLst>
          </p:cNvPr>
          <p:cNvSpPr>
            <a:spLocks noEditPoints="1"/>
          </p:cNvSpPr>
          <p:nvPr userDrawn="1"/>
        </p:nvSpPr>
        <p:spPr bwMode="auto">
          <a:xfrm>
            <a:off x="9860822" y="229036"/>
            <a:ext cx="198586" cy="198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check 3" title="Icon of a checkmark with a circle around it">
            <a:extLst>
              <a:ext uri="{FF2B5EF4-FFF2-40B4-BE49-F238E27FC236}">
                <a16:creationId xmlns:a16="http://schemas.microsoft.com/office/drawing/2014/main" id="{5B592E30-B572-3B32-C17C-940E5A36553C}"/>
              </a:ext>
            </a:extLst>
          </p:cNvPr>
          <p:cNvSpPr>
            <a:spLocks noEditPoints="1"/>
          </p:cNvSpPr>
          <p:nvPr userDrawn="1"/>
        </p:nvSpPr>
        <p:spPr bwMode="auto">
          <a:xfrm>
            <a:off x="11267667" y="229036"/>
            <a:ext cx="198586" cy="1985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Rounded Corners 41">
            <a:extLst>
              <a:ext uri="{FF2B5EF4-FFF2-40B4-BE49-F238E27FC236}">
                <a16:creationId xmlns:a16="http://schemas.microsoft.com/office/drawing/2014/main" id="{C971DF7F-E2D0-9EC1-3923-6237B00D6477}"/>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44" name="Freeform 16">
            <a:extLst>
              <a:ext uri="{FF2B5EF4-FFF2-40B4-BE49-F238E27FC236}">
                <a16:creationId xmlns:a16="http://schemas.microsoft.com/office/drawing/2014/main" id="{AA850352-92C9-3271-55EC-045DF2433103}"/>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4" name="Freeform 16">
            <a:extLst>
              <a:ext uri="{FF2B5EF4-FFF2-40B4-BE49-F238E27FC236}">
                <a16:creationId xmlns:a16="http://schemas.microsoft.com/office/drawing/2014/main" id="{3D7BF980-2162-5F26-D004-E7D5BC76836E}"/>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69" name="Freeform 16">
            <a:extLst>
              <a:ext uri="{FF2B5EF4-FFF2-40B4-BE49-F238E27FC236}">
                <a16:creationId xmlns:a16="http://schemas.microsoft.com/office/drawing/2014/main" id="{F4AB15AC-D4D3-82D0-C340-8B24473FEB26}"/>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74" name="Group 73">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7" name="arrow_12" title="Icon of a circle made of a curved arrow pointing clockwise">
            <a:extLst>
              <a:ext uri="{FF2B5EF4-FFF2-40B4-BE49-F238E27FC236}">
                <a16:creationId xmlns:a16="http://schemas.microsoft.com/office/drawing/2014/main" id="{D1898DA9-26A1-06CE-CFCE-E0F599266747}"/>
              </a:ext>
            </a:extLst>
          </p:cNvPr>
          <p:cNvSpPr>
            <a:spLocks noChangeAspect="1" noEditPoints="1"/>
          </p:cNvSpPr>
          <p:nvPr userDrawn="1"/>
        </p:nvSpPr>
        <p:spPr bwMode="auto">
          <a:xfrm>
            <a:off x="10564962" y="231413"/>
            <a:ext cx="197150" cy="19383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Freeform 16">
            <a:extLst>
              <a:ext uri="{FF2B5EF4-FFF2-40B4-BE49-F238E27FC236}">
                <a16:creationId xmlns:a16="http://schemas.microsoft.com/office/drawing/2014/main" id="{47C5390D-274C-0402-0D56-E4A7EF4F7114}"/>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4" name="Freeform 16">
            <a:extLst>
              <a:ext uri="{FF2B5EF4-FFF2-40B4-BE49-F238E27FC236}">
                <a16:creationId xmlns:a16="http://schemas.microsoft.com/office/drawing/2014/main" id="{6A96D6D0-43E3-6770-BD05-7DE7B0C8BBAD}"/>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7" name="Freeform 16">
            <a:extLst>
              <a:ext uri="{FF2B5EF4-FFF2-40B4-BE49-F238E27FC236}">
                <a16:creationId xmlns:a16="http://schemas.microsoft.com/office/drawing/2014/main" id="{F82AA089-8300-A153-E8E3-57A4D81F1125}"/>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90" name="Group 89">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3" name="Freeform 16">
            <a:extLst>
              <a:ext uri="{FF2B5EF4-FFF2-40B4-BE49-F238E27FC236}">
                <a16:creationId xmlns:a16="http://schemas.microsoft.com/office/drawing/2014/main" id="{D73B0063-9FBC-15C8-28AA-3EA6CE88BCF4}"/>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6" name="Freeform 16">
            <a:extLst>
              <a:ext uri="{FF2B5EF4-FFF2-40B4-BE49-F238E27FC236}">
                <a16:creationId xmlns:a16="http://schemas.microsoft.com/office/drawing/2014/main" id="{8B09CDF8-AD1E-26BB-AF3C-1A491B4B0C83}"/>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99" name="Freeform 16">
            <a:extLst>
              <a:ext uri="{FF2B5EF4-FFF2-40B4-BE49-F238E27FC236}">
                <a16:creationId xmlns:a16="http://schemas.microsoft.com/office/drawing/2014/main" id="{FAB22BA5-DDFD-8C7D-B5F3-6C8BFF15CEEC}"/>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102" name="Group 101">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105" name="Freeform 16">
            <a:extLst>
              <a:ext uri="{FF2B5EF4-FFF2-40B4-BE49-F238E27FC236}">
                <a16:creationId xmlns:a16="http://schemas.microsoft.com/office/drawing/2014/main" id="{91BB6563-6D68-227B-DC88-0762CD380064}"/>
              </a:ext>
            </a:extLst>
          </p:cNvPr>
          <p:cNvSpPr>
            <a:spLocks/>
          </p:cNvSpPr>
          <p:nvPr userDrawn="1"/>
        </p:nvSpPr>
        <p:spPr bwMode="auto">
          <a:xfrm flipH="1">
            <a:off x="9135353" y="2212522"/>
            <a:ext cx="2599447" cy="3994151"/>
          </a:xfrm>
          <a:prstGeom prst="roundRect">
            <a:avLst>
              <a:gd name="adj" fmla="val 4038"/>
            </a:avLst>
          </a:prstGeom>
          <a:solidFill>
            <a:schemeClr val="bg1">
              <a:lumMod val="95000"/>
            </a:schemeClr>
          </a:soli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6" name="Rectangle: Rounded Corners 105">
            <a:extLst>
              <a:ext uri="{FF2B5EF4-FFF2-40B4-BE49-F238E27FC236}">
                <a16:creationId xmlns:a16="http://schemas.microsoft.com/office/drawing/2014/main" id="{7BEAF8E4-CE29-B2D3-3A37-5906771BE4C5}"/>
              </a:ext>
            </a:extLst>
          </p:cNvPr>
          <p:cNvSpPr>
            <a:spLocks/>
          </p:cNvSpPr>
          <p:nvPr userDrawn="1"/>
        </p:nvSpPr>
        <p:spPr bwMode="auto">
          <a:xfrm>
            <a:off x="9135356"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7" name="Text Placeholder 37">
            <a:extLst>
              <a:ext uri="{FF2B5EF4-FFF2-40B4-BE49-F238E27FC236}">
                <a16:creationId xmlns:a16="http://schemas.microsoft.com/office/drawing/2014/main" id="{BBF8F084-DBBB-E535-180E-165BD43F0437}"/>
              </a:ext>
            </a:extLst>
          </p:cNvPr>
          <p:cNvSpPr>
            <a:spLocks noGrp="1"/>
          </p:cNvSpPr>
          <p:nvPr>
            <p:ph type="body" sz="quarter" idx="82" hasCustomPrompt="1"/>
          </p:nvPr>
        </p:nvSpPr>
        <p:spPr>
          <a:xfrm>
            <a:off x="9135353"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Share KRs</a:t>
            </a:r>
          </a:p>
        </p:txBody>
      </p:sp>
      <p:sp>
        <p:nvSpPr>
          <p:cNvPr id="117" name="Text Placeholder 37">
            <a:extLst>
              <a:ext uri="{FF2B5EF4-FFF2-40B4-BE49-F238E27FC236}">
                <a16:creationId xmlns:a16="http://schemas.microsoft.com/office/drawing/2014/main" id="{BEDFFCDC-1969-3480-A89C-F415E0329B9A}"/>
              </a:ext>
            </a:extLst>
          </p:cNvPr>
          <p:cNvSpPr>
            <a:spLocks noGrp="1"/>
          </p:cNvSpPr>
          <p:nvPr>
            <p:ph type="body" sz="quarter" idx="87" hasCustomPrompt="1"/>
          </p:nvPr>
        </p:nvSpPr>
        <p:spPr>
          <a:xfrm>
            <a:off x="9135353" y="2872922"/>
            <a:ext cx="2599447" cy="2554545"/>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a:p>
            <a:pPr lvl="0"/>
            <a:r>
              <a:rPr lang="en-US"/>
              <a:t>Insert Text</a:t>
            </a:r>
          </a:p>
        </p:txBody>
      </p:sp>
      <p:grpSp>
        <p:nvGrpSpPr>
          <p:cNvPr id="121" name="Group 120">
            <a:extLst>
              <a:ext uri="{FF2B5EF4-FFF2-40B4-BE49-F238E27FC236}">
                <a16:creationId xmlns:a16="http://schemas.microsoft.com/office/drawing/2014/main" id="{59D1CC9E-CBBC-5B71-A97B-E2FA5DADA93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Tree>
    <p:extLst>
      <p:ext uri="{BB962C8B-B14F-4D97-AF65-F5344CB8AC3E}">
        <p14:creationId xmlns:p14="http://schemas.microsoft.com/office/powerpoint/2010/main" val="1085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Community Even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Community Events</a:t>
            </a:r>
          </a:p>
        </p:txBody>
      </p:sp>
      <p:sp>
        <p:nvSpPr>
          <p:cNvPr id="3" name="Freeform 16">
            <a:extLst>
              <a:ext uri="{FF2B5EF4-FFF2-40B4-BE49-F238E27FC236}">
                <a16:creationId xmlns:a16="http://schemas.microsoft.com/office/drawing/2014/main" id="{91442C8A-AA97-80B6-28C2-843D7DAE4473}"/>
              </a:ext>
            </a:extLst>
          </p:cNvPr>
          <p:cNvSpPr>
            <a:spLocks/>
          </p:cNvSpPr>
          <p:nvPr userDrawn="1"/>
        </p:nvSpPr>
        <p:spPr bwMode="auto">
          <a:xfrm flipH="1">
            <a:off x="457196"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 name="Text Placeholder 37">
            <a:extLst>
              <a:ext uri="{FF2B5EF4-FFF2-40B4-BE49-F238E27FC236}">
                <a16:creationId xmlns:a16="http://schemas.microsoft.com/office/drawing/2014/main" id="{EEED61E7-CF0D-3558-DD47-13F9A1DE827A}"/>
              </a:ext>
            </a:extLst>
          </p:cNvPr>
          <p:cNvSpPr>
            <a:spLocks noGrp="1"/>
          </p:cNvSpPr>
          <p:nvPr>
            <p:ph type="body" sz="quarter" idx="10" hasCustomPrompt="1"/>
          </p:nvPr>
        </p:nvSpPr>
        <p:spPr>
          <a:xfrm>
            <a:off x="457196"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sp>
        <p:nvSpPr>
          <p:cNvPr id="6" name="Rectangle: Rounded Corners 5">
            <a:extLst>
              <a:ext uri="{FF2B5EF4-FFF2-40B4-BE49-F238E27FC236}">
                <a16:creationId xmlns:a16="http://schemas.microsoft.com/office/drawing/2014/main" id="{30B6DD72-00E5-7638-D9E0-C43F592E6F75}"/>
              </a:ext>
            </a:extLst>
          </p:cNvPr>
          <p:cNvSpPr>
            <a:spLocks/>
          </p:cNvSpPr>
          <p:nvPr userDrawn="1"/>
        </p:nvSpPr>
        <p:spPr bwMode="auto">
          <a:xfrm>
            <a:off x="457199"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8" name="Group 17">
            <a:extLst>
              <a:ext uri="{FF2B5EF4-FFF2-40B4-BE49-F238E27FC236}">
                <a16:creationId xmlns:a16="http://schemas.microsoft.com/office/drawing/2014/main" id="{6860E3D1-4598-7055-D98E-E4F131C20CAD}"/>
              </a:ext>
            </a:extLst>
          </p:cNvPr>
          <p:cNvGrpSpPr/>
          <p:nvPr userDrawn="1"/>
        </p:nvGrpSpPr>
        <p:grpSpPr>
          <a:xfrm rot="5400000">
            <a:off x="3560537" y="6298236"/>
            <a:ext cx="57946" cy="237782"/>
            <a:chOff x="2401028" y="5405578"/>
            <a:chExt cx="85026" cy="348901"/>
          </a:xfrm>
        </p:grpSpPr>
        <p:sp>
          <p:nvSpPr>
            <p:cNvPr id="19" name="Oval 18">
              <a:extLst>
                <a:ext uri="{FF2B5EF4-FFF2-40B4-BE49-F238E27FC236}">
                  <a16:creationId xmlns:a16="http://schemas.microsoft.com/office/drawing/2014/main" id="{23C3A732-B607-79B1-224F-13094DB9F340}"/>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Oval 19">
              <a:extLst>
                <a:ext uri="{FF2B5EF4-FFF2-40B4-BE49-F238E27FC236}">
                  <a16:creationId xmlns:a16="http://schemas.microsoft.com/office/drawing/2014/main" id="{0C3A5C28-424B-C352-03F5-FA37773844A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9" name="Oval 58">
            <a:extLst>
              <a:ext uri="{FF2B5EF4-FFF2-40B4-BE49-F238E27FC236}">
                <a16:creationId xmlns:a16="http://schemas.microsoft.com/office/drawing/2014/main" id="{8F2BC99A-138A-A865-25D8-9FD0AB9EB510}"/>
              </a:ext>
            </a:extLst>
          </p:cNvPr>
          <p:cNvSpPr>
            <a:spLocks/>
          </p:cNvSpPr>
          <p:nvPr userDrawn="1"/>
        </p:nvSpPr>
        <p:spPr bwMode="auto">
          <a:xfrm>
            <a:off x="595313"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1" name="Graphic 54">
            <a:extLst>
              <a:ext uri="{FF2B5EF4-FFF2-40B4-BE49-F238E27FC236}">
                <a16:creationId xmlns:a16="http://schemas.microsoft.com/office/drawing/2014/main" id="{844A4000-22FA-6F89-3E43-1B80AECFF1AF}"/>
              </a:ext>
            </a:extLst>
          </p:cNvPr>
          <p:cNvGrpSpPr/>
          <p:nvPr userDrawn="1"/>
        </p:nvGrpSpPr>
        <p:grpSpPr>
          <a:xfrm>
            <a:off x="670924" y="2174518"/>
            <a:ext cx="278910" cy="214285"/>
            <a:chOff x="5827712" y="3197224"/>
            <a:chExt cx="781050" cy="600075"/>
          </a:xfrm>
        </p:grpSpPr>
        <p:sp>
          <p:nvSpPr>
            <p:cNvPr id="62" name="Freeform: Shape 61">
              <a:extLst>
                <a:ext uri="{FF2B5EF4-FFF2-40B4-BE49-F238E27FC236}">
                  <a16:creationId xmlns:a16="http://schemas.microsoft.com/office/drawing/2014/main" id="{1E966422-A61F-337A-CEE5-4910E91CCB2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3" name="Freeform: Shape 62">
              <a:extLst>
                <a:ext uri="{FF2B5EF4-FFF2-40B4-BE49-F238E27FC236}">
                  <a16:creationId xmlns:a16="http://schemas.microsoft.com/office/drawing/2014/main" id="{72788E12-94D2-C176-7096-594DA2A22BBA}"/>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4" name="Freeform: Shape 63">
              <a:extLst>
                <a:ext uri="{FF2B5EF4-FFF2-40B4-BE49-F238E27FC236}">
                  <a16:creationId xmlns:a16="http://schemas.microsoft.com/office/drawing/2014/main" id="{8E7A2A39-9870-4623-F2C2-B7C0A21217DC}"/>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5" name="Freeform: Shape 64">
              <a:extLst>
                <a:ext uri="{FF2B5EF4-FFF2-40B4-BE49-F238E27FC236}">
                  <a16:creationId xmlns:a16="http://schemas.microsoft.com/office/drawing/2014/main" id="{E4367931-A8B9-E16E-90AD-09D69B19D7FF}"/>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6" name="Freeform: Shape 65">
              <a:extLst>
                <a:ext uri="{FF2B5EF4-FFF2-40B4-BE49-F238E27FC236}">
                  <a16:creationId xmlns:a16="http://schemas.microsoft.com/office/drawing/2014/main" id="{2CD883CF-9DBB-645D-CD5D-2709E3DD033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67" name="Freeform: Shape 66">
              <a:extLst>
                <a:ext uri="{FF2B5EF4-FFF2-40B4-BE49-F238E27FC236}">
                  <a16:creationId xmlns:a16="http://schemas.microsoft.com/office/drawing/2014/main" id="{AA5902A1-04BB-C473-E446-B51264A51304}"/>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68" name="Text Placeholder 37">
            <a:extLst>
              <a:ext uri="{FF2B5EF4-FFF2-40B4-BE49-F238E27FC236}">
                <a16:creationId xmlns:a16="http://schemas.microsoft.com/office/drawing/2014/main" id="{D691DA57-27C4-D2AF-8C12-C5C03E06EDF7}"/>
              </a:ext>
            </a:extLst>
          </p:cNvPr>
          <p:cNvSpPr>
            <a:spLocks noGrp="1"/>
          </p:cNvSpPr>
          <p:nvPr>
            <p:ph type="body" sz="quarter" idx="59" hasCustomPrompt="1"/>
          </p:nvPr>
        </p:nvSpPr>
        <p:spPr>
          <a:xfrm>
            <a:off x="1147762"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69" name="Text Placeholder 37">
            <a:extLst>
              <a:ext uri="{FF2B5EF4-FFF2-40B4-BE49-F238E27FC236}">
                <a16:creationId xmlns:a16="http://schemas.microsoft.com/office/drawing/2014/main" id="{2D9749C5-DDF5-FB85-7981-23819700D694}"/>
              </a:ext>
            </a:extLst>
          </p:cNvPr>
          <p:cNvSpPr>
            <a:spLocks noGrp="1"/>
          </p:cNvSpPr>
          <p:nvPr>
            <p:ph type="body" sz="quarter" idx="60" hasCustomPrompt="1"/>
          </p:nvPr>
        </p:nvSpPr>
        <p:spPr>
          <a:xfrm>
            <a:off x="1147762"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70" name="Rectangle: Rounded Corners 69">
            <a:extLst>
              <a:ext uri="{FF2B5EF4-FFF2-40B4-BE49-F238E27FC236}">
                <a16:creationId xmlns:a16="http://schemas.microsoft.com/office/drawing/2014/main" id="{9E871A35-B3B8-1DAD-957B-AC6DEBCEE829}"/>
              </a:ext>
            </a:extLst>
          </p:cNvPr>
          <p:cNvSpPr>
            <a:spLocks/>
          </p:cNvSpPr>
          <p:nvPr userDrawn="1"/>
        </p:nvSpPr>
        <p:spPr bwMode="auto">
          <a:xfrm>
            <a:off x="457196"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 name="Text Placeholder 37">
            <a:extLst>
              <a:ext uri="{FF2B5EF4-FFF2-40B4-BE49-F238E27FC236}">
                <a16:creationId xmlns:a16="http://schemas.microsoft.com/office/drawing/2014/main" id="{B80F448F-2599-91E3-614C-2BA92C91A2F8}"/>
              </a:ext>
            </a:extLst>
          </p:cNvPr>
          <p:cNvSpPr>
            <a:spLocks noGrp="1"/>
          </p:cNvSpPr>
          <p:nvPr>
            <p:ph type="body" sz="quarter" idx="52" hasCustomPrompt="1"/>
          </p:nvPr>
        </p:nvSpPr>
        <p:spPr>
          <a:xfrm>
            <a:off x="457196"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cxnSp>
        <p:nvCxnSpPr>
          <p:cNvPr id="72" name="Straight Connector 71">
            <a:extLst>
              <a:ext uri="{FF2B5EF4-FFF2-40B4-BE49-F238E27FC236}">
                <a16:creationId xmlns:a16="http://schemas.microsoft.com/office/drawing/2014/main" id="{15146CE4-5439-14DB-258D-647E147ABFB8}"/>
              </a:ext>
            </a:extLst>
          </p:cNvPr>
          <p:cNvCxnSpPr>
            <a:cxnSpLocks/>
          </p:cNvCxnSpPr>
          <p:nvPr userDrawn="1"/>
        </p:nvCxnSpPr>
        <p:spPr>
          <a:xfrm>
            <a:off x="810379"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B60F731E-5CCD-149D-3C20-E640E0F986DD}"/>
              </a:ext>
            </a:extLst>
          </p:cNvPr>
          <p:cNvSpPr/>
          <p:nvPr userDrawn="1"/>
        </p:nvSpPr>
        <p:spPr bwMode="auto">
          <a:xfrm rot="18991918">
            <a:off x="792083"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7" name="Text Placeholder 37">
            <a:extLst>
              <a:ext uri="{FF2B5EF4-FFF2-40B4-BE49-F238E27FC236}">
                <a16:creationId xmlns:a16="http://schemas.microsoft.com/office/drawing/2014/main" id="{88A6951F-151C-A44C-E7B8-97C6CE4706C4}"/>
              </a:ext>
            </a:extLst>
          </p:cNvPr>
          <p:cNvSpPr>
            <a:spLocks noGrp="1"/>
          </p:cNvSpPr>
          <p:nvPr>
            <p:ph type="body" sz="quarter" idx="61" hasCustomPrompt="1"/>
          </p:nvPr>
        </p:nvSpPr>
        <p:spPr>
          <a:xfrm>
            <a:off x="457196"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78" name="Picture Placeholder 117">
            <a:extLst>
              <a:ext uri="{FF2B5EF4-FFF2-40B4-BE49-F238E27FC236}">
                <a16:creationId xmlns:a16="http://schemas.microsoft.com/office/drawing/2014/main" id="{FA38F200-9005-F84F-E51F-46564956E27E}"/>
              </a:ext>
            </a:extLst>
          </p:cNvPr>
          <p:cNvSpPr>
            <a:spLocks noGrp="1"/>
          </p:cNvSpPr>
          <p:nvPr>
            <p:ph type="pic" sz="quarter" idx="62" hasCustomPrompt="1"/>
          </p:nvPr>
        </p:nvSpPr>
        <p:spPr>
          <a:xfrm>
            <a:off x="595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79" name="Picture Placeholder 117">
            <a:extLst>
              <a:ext uri="{FF2B5EF4-FFF2-40B4-BE49-F238E27FC236}">
                <a16:creationId xmlns:a16="http://schemas.microsoft.com/office/drawing/2014/main" id="{212FDBD7-D432-E9EB-ACEB-7ACD1DE2F8DE}"/>
              </a:ext>
            </a:extLst>
          </p:cNvPr>
          <p:cNvSpPr>
            <a:spLocks noGrp="1"/>
          </p:cNvSpPr>
          <p:nvPr>
            <p:ph type="pic" sz="quarter" idx="63" hasCustomPrompt="1"/>
          </p:nvPr>
        </p:nvSpPr>
        <p:spPr>
          <a:xfrm>
            <a:off x="1442128"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0" name="Picture Placeholder 117">
            <a:extLst>
              <a:ext uri="{FF2B5EF4-FFF2-40B4-BE49-F238E27FC236}">
                <a16:creationId xmlns:a16="http://schemas.microsoft.com/office/drawing/2014/main" id="{95797B7E-3BD7-1FE0-ED36-B585DE0B0233}"/>
              </a:ext>
            </a:extLst>
          </p:cNvPr>
          <p:cNvSpPr>
            <a:spLocks noGrp="1"/>
          </p:cNvSpPr>
          <p:nvPr>
            <p:ph type="pic" sz="quarter" idx="64" hasCustomPrompt="1"/>
          </p:nvPr>
        </p:nvSpPr>
        <p:spPr>
          <a:xfrm>
            <a:off x="2288944"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1" name="Picture Placeholder 117">
            <a:extLst>
              <a:ext uri="{FF2B5EF4-FFF2-40B4-BE49-F238E27FC236}">
                <a16:creationId xmlns:a16="http://schemas.microsoft.com/office/drawing/2014/main" id="{98D5CB70-3B23-5481-51CD-58786DCB924B}"/>
              </a:ext>
            </a:extLst>
          </p:cNvPr>
          <p:cNvSpPr>
            <a:spLocks noGrp="1"/>
          </p:cNvSpPr>
          <p:nvPr>
            <p:ph type="pic" sz="quarter" idx="65" hasCustomPrompt="1"/>
          </p:nvPr>
        </p:nvSpPr>
        <p:spPr>
          <a:xfrm>
            <a:off x="3135759"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82" name="Text Placeholder 37">
            <a:extLst>
              <a:ext uri="{FF2B5EF4-FFF2-40B4-BE49-F238E27FC236}">
                <a16:creationId xmlns:a16="http://schemas.microsoft.com/office/drawing/2014/main" id="{AEBD56AE-EAE3-A3FC-3522-FBC64FAF18E7}"/>
              </a:ext>
            </a:extLst>
          </p:cNvPr>
          <p:cNvSpPr>
            <a:spLocks noGrp="1"/>
          </p:cNvSpPr>
          <p:nvPr>
            <p:ph type="body" sz="quarter" idx="66" hasCustomPrompt="1"/>
          </p:nvPr>
        </p:nvSpPr>
        <p:spPr>
          <a:xfrm>
            <a:off x="457196"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85" name="Freeform 16">
            <a:extLst>
              <a:ext uri="{FF2B5EF4-FFF2-40B4-BE49-F238E27FC236}">
                <a16:creationId xmlns:a16="http://schemas.microsoft.com/office/drawing/2014/main" id="{BB9B1FF3-BBD2-2A29-F953-123E8A5003C9}"/>
              </a:ext>
            </a:extLst>
          </p:cNvPr>
          <p:cNvSpPr>
            <a:spLocks/>
          </p:cNvSpPr>
          <p:nvPr userDrawn="1"/>
        </p:nvSpPr>
        <p:spPr bwMode="auto">
          <a:xfrm flipH="1">
            <a:off x="434974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6" name="Text Placeholder 37">
            <a:extLst>
              <a:ext uri="{FF2B5EF4-FFF2-40B4-BE49-F238E27FC236}">
                <a16:creationId xmlns:a16="http://schemas.microsoft.com/office/drawing/2014/main" id="{15C0B062-4C8C-CA47-AED0-EB014450A754}"/>
              </a:ext>
            </a:extLst>
          </p:cNvPr>
          <p:cNvSpPr>
            <a:spLocks noGrp="1"/>
          </p:cNvSpPr>
          <p:nvPr>
            <p:ph type="body" sz="quarter" idx="67" hasCustomPrompt="1"/>
          </p:nvPr>
        </p:nvSpPr>
        <p:spPr>
          <a:xfrm>
            <a:off x="434974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sp>
        <p:nvSpPr>
          <p:cNvPr id="87" name="Rectangle: Rounded Corners 86">
            <a:extLst>
              <a:ext uri="{FF2B5EF4-FFF2-40B4-BE49-F238E27FC236}">
                <a16:creationId xmlns:a16="http://schemas.microsoft.com/office/drawing/2014/main" id="{062B9718-5FB0-708F-6456-F4ECDCE6442E}"/>
              </a:ext>
            </a:extLst>
          </p:cNvPr>
          <p:cNvSpPr>
            <a:spLocks/>
          </p:cNvSpPr>
          <p:nvPr userDrawn="1"/>
        </p:nvSpPr>
        <p:spPr bwMode="auto">
          <a:xfrm>
            <a:off x="434975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88" name="Group 87">
            <a:extLst>
              <a:ext uri="{FF2B5EF4-FFF2-40B4-BE49-F238E27FC236}">
                <a16:creationId xmlns:a16="http://schemas.microsoft.com/office/drawing/2014/main" id="{C5D928C4-2B64-CED4-AC74-AFF6A26F0465}"/>
              </a:ext>
            </a:extLst>
          </p:cNvPr>
          <p:cNvGrpSpPr/>
          <p:nvPr userDrawn="1"/>
        </p:nvGrpSpPr>
        <p:grpSpPr>
          <a:xfrm rot="5400000">
            <a:off x="7453090" y="6298236"/>
            <a:ext cx="57946" cy="237782"/>
            <a:chOff x="2401028" y="5405578"/>
            <a:chExt cx="85026" cy="348901"/>
          </a:xfrm>
        </p:grpSpPr>
        <p:sp>
          <p:nvSpPr>
            <p:cNvPr id="89" name="Oval 88">
              <a:extLst>
                <a:ext uri="{FF2B5EF4-FFF2-40B4-BE49-F238E27FC236}">
                  <a16:creationId xmlns:a16="http://schemas.microsoft.com/office/drawing/2014/main" id="{0EE8A9B9-4403-626D-9B5A-37B7D80E9BF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0" name="Oval 89">
              <a:extLst>
                <a:ext uri="{FF2B5EF4-FFF2-40B4-BE49-F238E27FC236}">
                  <a16:creationId xmlns:a16="http://schemas.microsoft.com/office/drawing/2014/main" id="{62233987-9B22-8ECC-C8CE-0231952AA5A4}"/>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91" name="Oval 90">
            <a:extLst>
              <a:ext uri="{FF2B5EF4-FFF2-40B4-BE49-F238E27FC236}">
                <a16:creationId xmlns:a16="http://schemas.microsoft.com/office/drawing/2014/main" id="{EACFB902-CEE7-D69E-83FA-EA22B618DEE7}"/>
              </a:ext>
            </a:extLst>
          </p:cNvPr>
          <p:cNvSpPr>
            <a:spLocks/>
          </p:cNvSpPr>
          <p:nvPr userDrawn="1"/>
        </p:nvSpPr>
        <p:spPr bwMode="auto">
          <a:xfrm>
            <a:off x="448786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92" name="Graphic 54">
            <a:extLst>
              <a:ext uri="{FF2B5EF4-FFF2-40B4-BE49-F238E27FC236}">
                <a16:creationId xmlns:a16="http://schemas.microsoft.com/office/drawing/2014/main" id="{C25190C8-8C58-4A25-0506-CE8B1F713F7B}"/>
              </a:ext>
            </a:extLst>
          </p:cNvPr>
          <p:cNvGrpSpPr/>
          <p:nvPr userDrawn="1"/>
        </p:nvGrpSpPr>
        <p:grpSpPr>
          <a:xfrm>
            <a:off x="4563477" y="2174518"/>
            <a:ext cx="278910" cy="214285"/>
            <a:chOff x="5827712" y="3197224"/>
            <a:chExt cx="781050" cy="600075"/>
          </a:xfrm>
        </p:grpSpPr>
        <p:sp>
          <p:nvSpPr>
            <p:cNvPr id="93" name="Freeform: Shape 92">
              <a:extLst>
                <a:ext uri="{FF2B5EF4-FFF2-40B4-BE49-F238E27FC236}">
                  <a16:creationId xmlns:a16="http://schemas.microsoft.com/office/drawing/2014/main" id="{4A059A4A-FCFA-D59F-F94E-74083B3E3823}"/>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4" name="Freeform: Shape 93">
              <a:extLst>
                <a:ext uri="{FF2B5EF4-FFF2-40B4-BE49-F238E27FC236}">
                  <a16:creationId xmlns:a16="http://schemas.microsoft.com/office/drawing/2014/main" id="{E46E0255-AD45-A16D-7F9F-2212D93472C8}"/>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5" name="Freeform: Shape 94">
              <a:extLst>
                <a:ext uri="{FF2B5EF4-FFF2-40B4-BE49-F238E27FC236}">
                  <a16:creationId xmlns:a16="http://schemas.microsoft.com/office/drawing/2014/main" id="{CD22A80F-E657-5808-F424-4CCF5D6B59C2}"/>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6" name="Freeform: Shape 95">
              <a:extLst>
                <a:ext uri="{FF2B5EF4-FFF2-40B4-BE49-F238E27FC236}">
                  <a16:creationId xmlns:a16="http://schemas.microsoft.com/office/drawing/2014/main" id="{C024F6AA-1DE8-2E0F-7700-702CF7A3D79D}"/>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7" name="Freeform: Shape 96">
              <a:extLst>
                <a:ext uri="{FF2B5EF4-FFF2-40B4-BE49-F238E27FC236}">
                  <a16:creationId xmlns:a16="http://schemas.microsoft.com/office/drawing/2014/main" id="{534F9A8C-85F8-FCC3-E843-AA14EEB259F5}"/>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98" name="Freeform: Shape 97">
              <a:extLst>
                <a:ext uri="{FF2B5EF4-FFF2-40B4-BE49-F238E27FC236}">
                  <a16:creationId xmlns:a16="http://schemas.microsoft.com/office/drawing/2014/main" id="{327973BE-DA70-ADF7-3A3E-ADB550EEB541}"/>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99" name="Text Placeholder 37">
            <a:extLst>
              <a:ext uri="{FF2B5EF4-FFF2-40B4-BE49-F238E27FC236}">
                <a16:creationId xmlns:a16="http://schemas.microsoft.com/office/drawing/2014/main" id="{A05443F7-BCEB-FF72-F10B-9117BBF8CBA9}"/>
              </a:ext>
            </a:extLst>
          </p:cNvPr>
          <p:cNvSpPr>
            <a:spLocks noGrp="1"/>
          </p:cNvSpPr>
          <p:nvPr>
            <p:ph type="body" sz="quarter" idx="68" hasCustomPrompt="1"/>
          </p:nvPr>
        </p:nvSpPr>
        <p:spPr>
          <a:xfrm>
            <a:off x="504031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00" name="Text Placeholder 37">
            <a:extLst>
              <a:ext uri="{FF2B5EF4-FFF2-40B4-BE49-F238E27FC236}">
                <a16:creationId xmlns:a16="http://schemas.microsoft.com/office/drawing/2014/main" id="{E996BFCA-AEBE-65B4-136F-E25BD0689C0C}"/>
              </a:ext>
            </a:extLst>
          </p:cNvPr>
          <p:cNvSpPr>
            <a:spLocks noGrp="1"/>
          </p:cNvSpPr>
          <p:nvPr>
            <p:ph type="body" sz="quarter" idx="69" hasCustomPrompt="1"/>
          </p:nvPr>
        </p:nvSpPr>
        <p:spPr>
          <a:xfrm>
            <a:off x="504031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01" name="Rectangle: Rounded Corners 100">
            <a:extLst>
              <a:ext uri="{FF2B5EF4-FFF2-40B4-BE49-F238E27FC236}">
                <a16:creationId xmlns:a16="http://schemas.microsoft.com/office/drawing/2014/main" id="{EA398C21-462A-2867-E77F-F348051EE7CF}"/>
              </a:ext>
            </a:extLst>
          </p:cNvPr>
          <p:cNvSpPr>
            <a:spLocks/>
          </p:cNvSpPr>
          <p:nvPr userDrawn="1"/>
        </p:nvSpPr>
        <p:spPr bwMode="auto">
          <a:xfrm>
            <a:off x="434974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2" name="Text Placeholder 37">
            <a:extLst>
              <a:ext uri="{FF2B5EF4-FFF2-40B4-BE49-F238E27FC236}">
                <a16:creationId xmlns:a16="http://schemas.microsoft.com/office/drawing/2014/main" id="{A2015056-7EEB-3BDE-6645-434D5073720E}"/>
              </a:ext>
            </a:extLst>
          </p:cNvPr>
          <p:cNvSpPr>
            <a:spLocks noGrp="1"/>
          </p:cNvSpPr>
          <p:nvPr>
            <p:ph type="body" sz="quarter" idx="70" hasCustomPrompt="1"/>
          </p:nvPr>
        </p:nvSpPr>
        <p:spPr>
          <a:xfrm>
            <a:off x="434974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cxnSp>
        <p:nvCxnSpPr>
          <p:cNvPr id="103" name="Straight Connector 102">
            <a:extLst>
              <a:ext uri="{FF2B5EF4-FFF2-40B4-BE49-F238E27FC236}">
                <a16:creationId xmlns:a16="http://schemas.microsoft.com/office/drawing/2014/main" id="{B6C3C061-A810-12D2-31B4-34F2B8005439}"/>
              </a:ext>
            </a:extLst>
          </p:cNvPr>
          <p:cNvCxnSpPr>
            <a:cxnSpLocks/>
          </p:cNvCxnSpPr>
          <p:nvPr userDrawn="1"/>
        </p:nvCxnSpPr>
        <p:spPr>
          <a:xfrm>
            <a:off x="470293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CD96B407-1DD1-FC56-9737-7F10E1BCE837}"/>
              </a:ext>
            </a:extLst>
          </p:cNvPr>
          <p:cNvSpPr/>
          <p:nvPr userDrawn="1"/>
        </p:nvSpPr>
        <p:spPr bwMode="auto">
          <a:xfrm rot="18991918">
            <a:off x="468463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5" name="Text Placeholder 37">
            <a:extLst>
              <a:ext uri="{FF2B5EF4-FFF2-40B4-BE49-F238E27FC236}">
                <a16:creationId xmlns:a16="http://schemas.microsoft.com/office/drawing/2014/main" id="{48D95FBB-E35B-98A0-FC99-DE58D0DF8FF7}"/>
              </a:ext>
            </a:extLst>
          </p:cNvPr>
          <p:cNvSpPr>
            <a:spLocks noGrp="1"/>
          </p:cNvSpPr>
          <p:nvPr>
            <p:ph type="body" sz="quarter" idx="71" hasCustomPrompt="1"/>
          </p:nvPr>
        </p:nvSpPr>
        <p:spPr>
          <a:xfrm>
            <a:off x="434974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06" name="Picture Placeholder 117">
            <a:extLst>
              <a:ext uri="{FF2B5EF4-FFF2-40B4-BE49-F238E27FC236}">
                <a16:creationId xmlns:a16="http://schemas.microsoft.com/office/drawing/2014/main" id="{1C2ADA96-5AD7-2645-0616-D1CDF42FA671}"/>
              </a:ext>
            </a:extLst>
          </p:cNvPr>
          <p:cNvSpPr>
            <a:spLocks noGrp="1"/>
          </p:cNvSpPr>
          <p:nvPr>
            <p:ph type="pic" sz="quarter" idx="72" hasCustomPrompt="1"/>
          </p:nvPr>
        </p:nvSpPr>
        <p:spPr>
          <a:xfrm>
            <a:off x="448786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7" name="Picture Placeholder 117">
            <a:extLst>
              <a:ext uri="{FF2B5EF4-FFF2-40B4-BE49-F238E27FC236}">
                <a16:creationId xmlns:a16="http://schemas.microsoft.com/office/drawing/2014/main" id="{E5531D74-5398-C059-2CB8-429A6674BE4E}"/>
              </a:ext>
            </a:extLst>
          </p:cNvPr>
          <p:cNvSpPr>
            <a:spLocks noGrp="1"/>
          </p:cNvSpPr>
          <p:nvPr>
            <p:ph type="pic" sz="quarter" idx="73" hasCustomPrompt="1"/>
          </p:nvPr>
        </p:nvSpPr>
        <p:spPr>
          <a:xfrm>
            <a:off x="533468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8" name="Picture Placeholder 117">
            <a:extLst>
              <a:ext uri="{FF2B5EF4-FFF2-40B4-BE49-F238E27FC236}">
                <a16:creationId xmlns:a16="http://schemas.microsoft.com/office/drawing/2014/main" id="{B92C165E-E1D5-0983-9073-74B239ED02BB}"/>
              </a:ext>
            </a:extLst>
          </p:cNvPr>
          <p:cNvSpPr>
            <a:spLocks noGrp="1"/>
          </p:cNvSpPr>
          <p:nvPr>
            <p:ph type="pic" sz="quarter" idx="74" hasCustomPrompt="1"/>
          </p:nvPr>
        </p:nvSpPr>
        <p:spPr>
          <a:xfrm>
            <a:off x="618149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9" name="Picture Placeholder 117">
            <a:extLst>
              <a:ext uri="{FF2B5EF4-FFF2-40B4-BE49-F238E27FC236}">
                <a16:creationId xmlns:a16="http://schemas.microsoft.com/office/drawing/2014/main" id="{931CDDDB-A278-9721-7F6B-3360D2D405A1}"/>
              </a:ext>
            </a:extLst>
          </p:cNvPr>
          <p:cNvSpPr>
            <a:spLocks noGrp="1"/>
          </p:cNvSpPr>
          <p:nvPr>
            <p:ph type="pic" sz="quarter" idx="75" hasCustomPrompt="1"/>
          </p:nvPr>
        </p:nvSpPr>
        <p:spPr>
          <a:xfrm>
            <a:off x="702831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10" name="Text Placeholder 37">
            <a:extLst>
              <a:ext uri="{FF2B5EF4-FFF2-40B4-BE49-F238E27FC236}">
                <a16:creationId xmlns:a16="http://schemas.microsoft.com/office/drawing/2014/main" id="{4D807486-6539-697B-D581-39183938B53B}"/>
              </a:ext>
            </a:extLst>
          </p:cNvPr>
          <p:cNvSpPr>
            <a:spLocks noGrp="1"/>
          </p:cNvSpPr>
          <p:nvPr>
            <p:ph type="body" sz="quarter" idx="76" hasCustomPrompt="1"/>
          </p:nvPr>
        </p:nvSpPr>
        <p:spPr>
          <a:xfrm>
            <a:off x="434974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11" name="Freeform 16">
            <a:extLst>
              <a:ext uri="{FF2B5EF4-FFF2-40B4-BE49-F238E27FC236}">
                <a16:creationId xmlns:a16="http://schemas.microsoft.com/office/drawing/2014/main" id="{F100956D-68E4-7975-78A9-A1405D036B4F}"/>
              </a:ext>
            </a:extLst>
          </p:cNvPr>
          <p:cNvSpPr>
            <a:spLocks/>
          </p:cNvSpPr>
          <p:nvPr userDrawn="1"/>
        </p:nvSpPr>
        <p:spPr bwMode="auto">
          <a:xfrm flipH="1">
            <a:off x="8242289" y="1459554"/>
            <a:ext cx="3492502" cy="4953947"/>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112" name="Text Placeholder 37">
            <a:extLst>
              <a:ext uri="{FF2B5EF4-FFF2-40B4-BE49-F238E27FC236}">
                <a16:creationId xmlns:a16="http://schemas.microsoft.com/office/drawing/2014/main" id="{CD2D9CE6-47C3-837E-43B0-834989A68728}"/>
              </a:ext>
            </a:extLst>
          </p:cNvPr>
          <p:cNvSpPr>
            <a:spLocks noGrp="1"/>
          </p:cNvSpPr>
          <p:nvPr>
            <p:ph type="body" sz="quarter" idx="77" hasCustomPrompt="1"/>
          </p:nvPr>
        </p:nvSpPr>
        <p:spPr>
          <a:xfrm>
            <a:off x="8242289" y="1629251"/>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Event Name</a:t>
            </a:r>
          </a:p>
        </p:txBody>
      </p:sp>
      <p:sp>
        <p:nvSpPr>
          <p:cNvPr id="113" name="Rectangle: Rounded Corners 112">
            <a:extLst>
              <a:ext uri="{FF2B5EF4-FFF2-40B4-BE49-F238E27FC236}">
                <a16:creationId xmlns:a16="http://schemas.microsoft.com/office/drawing/2014/main" id="{0ABF2BC9-0CD5-7093-88EA-3AB4363B1477}"/>
              </a:ext>
            </a:extLst>
          </p:cNvPr>
          <p:cNvSpPr>
            <a:spLocks/>
          </p:cNvSpPr>
          <p:nvPr userDrawn="1"/>
        </p:nvSpPr>
        <p:spPr bwMode="auto">
          <a:xfrm>
            <a:off x="8242292" y="1459554"/>
            <a:ext cx="3492502" cy="4953948"/>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14" name="Group 113">
            <a:extLst>
              <a:ext uri="{FF2B5EF4-FFF2-40B4-BE49-F238E27FC236}">
                <a16:creationId xmlns:a16="http://schemas.microsoft.com/office/drawing/2014/main" id="{37EBCCB1-F5A4-22F2-0EDC-9B9CD21C9A18}"/>
              </a:ext>
            </a:extLst>
          </p:cNvPr>
          <p:cNvGrpSpPr/>
          <p:nvPr userDrawn="1"/>
        </p:nvGrpSpPr>
        <p:grpSpPr>
          <a:xfrm rot="5400000">
            <a:off x="11345630" y="6298236"/>
            <a:ext cx="57946" cy="237782"/>
            <a:chOff x="2401028" y="5405578"/>
            <a:chExt cx="85026" cy="348901"/>
          </a:xfrm>
        </p:grpSpPr>
        <p:sp>
          <p:nvSpPr>
            <p:cNvPr id="115" name="Oval 114">
              <a:extLst>
                <a:ext uri="{FF2B5EF4-FFF2-40B4-BE49-F238E27FC236}">
                  <a16:creationId xmlns:a16="http://schemas.microsoft.com/office/drawing/2014/main" id="{0FB7488C-7832-B1E3-0821-E176E285224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16" name="Oval 115">
              <a:extLst>
                <a:ext uri="{FF2B5EF4-FFF2-40B4-BE49-F238E27FC236}">
                  <a16:creationId xmlns:a16="http://schemas.microsoft.com/office/drawing/2014/main" id="{B377B12F-E5BB-7164-B787-2E5543D9FBA6}"/>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17" name="Oval 116">
            <a:extLst>
              <a:ext uri="{FF2B5EF4-FFF2-40B4-BE49-F238E27FC236}">
                <a16:creationId xmlns:a16="http://schemas.microsoft.com/office/drawing/2014/main" id="{4EDD051E-C638-D3FB-EB16-5A6D706FFBBA}"/>
              </a:ext>
            </a:extLst>
          </p:cNvPr>
          <p:cNvSpPr>
            <a:spLocks/>
          </p:cNvSpPr>
          <p:nvPr userDrawn="1"/>
        </p:nvSpPr>
        <p:spPr bwMode="auto">
          <a:xfrm>
            <a:off x="8380406" y="2091995"/>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118" name="Graphic 54">
            <a:extLst>
              <a:ext uri="{FF2B5EF4-FFF2-40B4-BE49-F238E27FC236}">
                <a16:creationId xmlns:a16="http://schemas.microsoft.com/office/drawing/2014/main" id="{18BFDA6F-18B2-E812-4AFF-44E3324CE8AB}"/>
              </a:ext>
            </a:extLst>
          </p:cNvPr>
          <p:cNvGrpSpPr/>
          <p:nvPr userDrawn="1"/>
        </p:nvGrpSpPr>
        <p:grpSpPr>
          <a:xfrm>
            <a:off x="8456017" y="2174518"/>
            <a:ext cx="278910" cy="214285"/>
            <a:chOff x="5827712" y="3197224"/>
            <a:chExt cx="781050" cy="600075"/>
          </a:xfrm>
        </p:grpSpPr>
        <p:sp>
          <p:nvSpPr>
            <p:cNvPr id="119" name="Freeform: Shape 118">
              <a:extLst>
                <a:ext uri="{FF2B5EF4-FFF2-40B4-BE49-F238E27FC236}">
                  <a16:creationId xmlns:a16="http://schemas.microsoft.com/office/drawing/2014/main" id="{4DB12E3E-3A06-389D-3243-89596989C13A}"/>
                </a:ext>
              </a:extLst>
            </p:cNvPr>
            <p:cNvSpPr/>
            <p:nvPr/>
          </p:nvSpPr>
          <p:spPr>
            <a:xfrm>
              <a:off x="6097089" y="3202092"/>
              <a:ext cx="173039" cy="277357"/>
            </a:xfrm>
            <a:custGeom>
              <a:avLst/>
              <a:gdLst>
                <a:gd name="connsiteX0" fmla="*/ 165915 w 173039"/>
                <a:gd name="connsiteY0" fmla="*/ 117909 h 277357"/>
                <a:gd name="connsiteX1" fmla="*/ 95049 w 173039"/>
                <a:gd name="connsiteY1" fmla="*/ 277357 h 277357"/>
                <a:gd name="connsiteX2" fmla="*/ 10277 w 173039"/>
                <a:gd name="connsiteY2" fmla="*/ 124767 h 277357"/>
                <a:gd name="connsiteX3" fmla="*/ 85 w 173039"/>
                <a:gd name="connsiteY3" fmla="*/ 90572 h 277357"/>
                <a:gd name="connsiteX4" fmla="*/ 82667 w 173039"/>
                <a:gd name="connsiteY4" fmla="*/ 85 h 277357"/>
                <a:gd name="connsiteX5" fmla="*/ 172964 w 173039"/>
                <a:gd name="connsiteY5" fmla="*/ 82857 h 277357"/>
                <a:gd name="connsiteX6" fmla="*/ 165915 w 173039"/>
                <a:gd name="connsiteY6" fmla="*/ 117909 h 277357"/>
                <a:gd name="connsiteX7" fmla="*/ 165915 w 173039"/>
                <a:gd name="connsiteY7" fmla="*/ 117909 h 277357"/>
                <a:gd name="connsiteX8" fmla="*/ 84381 w 173039"/>
                <a:gd name="connsiteY8" fmla="*/ 39042 h 277357"/>
                <a:gd name="connsiteX9" fmla="*/ 38661 w 173039"/>
                <a:gd name="connsiteY9" fmla="*/ 89143 h 277357"/>
                <a:gd name="connsiteX10" fmla="*/ 88667 w 173039"/>
                <a:gd name="connsiteY10" fmla="*/ 134959 h 277357"/>
                <a:gd name="connsiteX11" fmla="*/ 134387 w 173039"/>
                <a:gd name="connsiteY11" fmla="*/ 84857 h 277357"/>
                <a:gd name="connsiteX12" fmla="*/ 84381 w 173039"/>
                <a:gd name="connsiteY12" fmla="*/ 39042 h 277357"/>
                <a:gd name="connsiteX13" fmla="*/ 84381 w 173039"/>
                <a:gd name="connsiteY13" fmla="*/ 39042 h 277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039" h="277357">
                  <a:moveTo>
                    <a:pt x="165915" y="117909"/>
                  </a:moveTo>
                  <a:cubicBezTo>
                    <a:pt x="95049" y="277357"/>
                    <a:pt x="95049" y="277357"/>
                    <a:pt x="95049" y="277357"/>
                  </a:cubicBezTo>
                  <a:cubicBezTo>
                    <a:pt x="10277" y="124767"/>
                    <a:pt x="10277" y="124767"/>
                    <a:pt x="10277" y="124767"/>
                  </a:cubicBezTo>
                  <a:cubicBezTo>
                    <a:pt x="4371" y="114385"/>
                    <a:pt x="656" y="102859"/>
                    <a:pt x="85" y="90572"/>
                  </a:cubicBezTo>
                  <a:cubicBezTo>
                    <a:pt x="-2011" y="42661"/>
                    <a:pt x="34946" y="2180"/>
                    <a:pt x="82667" y="85"/>
                  </a:cubicBezTo>
                  <a:cubicBezTo>
                    <a:pt x="130482" y="-2011"/>
                    <a:pt x="170868" y="35041"/>
                    <a:pt x="172964" y="82857"/>
                  </a:cubicBezTo>
                  <a:cubicBezTo>
                    <a:pt x="173535" y="95239"/>
                    <a:pt x="170868" y="107050"/>
                    <a:pt x="165915" y="117909"/>
                  </a:cubicBezTo>
                  <a:lnTo>
                    <a:pt x="165915" y="117909"/>
                  </a:lnTo>
                  <a:close/>
                  <a:moveTo>
                    <a:pt x="84381" y="39042"/>
                  </a:moveTo>
                  <a:cubicBezTo>
                    <a:pt x="57902" y="40185"/>
                    <a:pt x="37518" y="62664"/>
                    <a:pt x="38661" y="89143"/>
                  </a:cubicBezTo>
                  <a:cubicBezTo>
                    <a:pt x="39804" y="115623"/>
                    <a:pt x="62188" y="136197"/>
                    <a:pt x="88667" y="134959"/>
                  </a:cubicBezTo>
                  <a:cubicBezTo>
                    <a:pt x="115147" y="133816"/>
                    <a:pt x="135530" y="111337"/>
                    <a:pt x="134387" y="84857"/>
                  </a:cubicBezTo>
                  <a:cubicBezTo>
                    <a:pt x="133244" y="58378"/>
                    <a:pt x="110861" y="37899"/>
                    <a:pt x="84381" y="39042"/>
                  </a:cubicBezTo>
                  <a:lnTo>
                    <a:pt x="84381" y="39042"/>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0" name="Freeform: Shape 119">
              <a:extLst>
                <a:ext uri="{FF2B5EF4-FFF2-40B4-BE49-F238E27FC236}">
                  <a16:creationId xmlns:a16="http://schemas.microsoft.com/office/drawing/2014/main" id="{CC86403B-3598-2FF8-6E84-CDC8B4205679}"/>
                </a:ext>
              </a:extLst>
            </p:cNvPr>
            <p:cNvSpPr/>
            <p:nvPr/>
          </p:nvSpPr>
          <p:spPr>
            <a:xfrm>
              <a:off x="5835141" y="3369245"/>
              <a:ext cx="764095" cy="418433"/>
            </a:xfrm>
            <a:custGeom>
              <a:avLst/>
              <a:gdLst>
                <a:gd name="connsiteX0" fmla="*/ 407575 w 764095"/>
                <a:gd name="connsiteY0" fmla="*/ 0 h 418433"/>
                <a:gd name="connsiteX1" fmla="*/ 585788 w 764095"/>
                <a:gd name="connsiteY1" fmla="*/ 0 h 418433"/>
                <a:gd name="connsiteX2" fmla="*/ 764096 w 764095"/>
                <a:gd name="connsiteY2" fmla="*/ 418433 h 418433"/>
                <a:gd name="connsiteX3" fmla="*/ 0 w 764095"/>
                <a:gd name="connsiteY3" fmla="*/ 418433 h 418433"/>
                <a:gd name="connsiteX4" fmla="*/ 178308 w 764095"/>
                <a:gd name="connsiteY4" fmla="*/ 0 h 418433"/>
                <a:gd name="connsiteX5" fmla="*/ 178308 w 764095"/>
                <a:gd name="connsiteY5" fmla="*/ 0 h 418433"/>
                <a:gd name="connsiteX6" fmla="*/ 178308 w 764095"/>
                <a:gd name="connsiteY6" fmla="*/ 0 h 418433"/>
                <a:gd name="connsiteX7" fmla="*/ 293751 w 764095"/>
                <a:gd name="connsiteY7" fmla="*/ 0 h 41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095" h="418433">
                  <a:moveTo>
                    <a:pt x="407575" y="0"/>
                  </a:moveTo>
                  <a:cubicBezTo>
                    <a:pt x="585788" y="0"/>
                    <a:pt x="585788" y="0"/>
                    <a:pt x="585788" y="0"/>
                  </a:cubicBezTo>
                  <a:cubicBezTo>
                    <a:pt x="764096" y="418433"/>
                    <a:pt x="764096" y="418433"/>
                    <a:pt x="764096" y="418433"/>
                  </a:cubicBezTo>
                  <a:cubicBezTo>
                    <a:pt x="0" y="418433"/>
                    <a:pt x="0" y="418433"/>
                    <a:pt x="0" y="418433"/>
                  </a:cubicBezTo>
                  <a:lnTo>
                    <a:pt x="178308" y="0"/>
                  </a:lnTo>
                  <a:lnTo>
                    <a:pt x="178308" y="0"/>
                  </a:lnTo>
                  <a:lnTo>
                    <a:pt x="178308" y="0"/>
                  </a:lnTo>
                  <a:cubicBezTo>
                    <a:pt x="221075" y="0"/>
                    <a:pt x="259461" y="0"/>
                    <a:pt x="293751"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1" name="Freeform: Shape 120">
              <a:extLst>
                <a:ext uri="{FF2B5EF4-FFF2-40B4-BE49-F238E27FC236}">
                  <a16:creationId xmlns:a16="http://schemas.microsoft.com/office/drawing/2014/main" id="{B14D3FB7-9C41-198F-73BA-DE4C2E4B42BA}"/>
                </a:ext>
              </a:extLst>
            </p:cNvPr>
            <p:cNvSpPr/>
            <p:nvPr/>
          </p:nvSpPr>
          <p:spPr>
            <a:xfrm>
              <a:off x="5911532" y="3605560"/>
              <a:ext cx="609219" cy="9525"/>
            </a:xfrm>
            <a:custGeom>
              <a:avLst/>
              <a:gdLst>
                <a:gd name="connsiteX0" fmla="*/ 0 w 609219"/>
                <a:gd name="connsiteY0" fmla="*/ 0 h 9525"/>
                <a:gd name="connsiteX1" fmla="*/ 609219 w 609219"/>
                <a:gd name="connsiteY1" fmla="*/ 0 h 9525"/>
              </a:gdLst>
              <a:ahLst/>
              <a:cxnLst>
                <a:cxn ang="0">
                  <a:pos x="connsiteX0" y="connsiteY0"/>
                </a:cxn>
                <a:cxn ang="0">
                  <a:pos x="connsiteX1" y="connsiteY1"/>
                </a:cxn>
              </a:cxnLst>
              <a:rect l="l" t="t" r="r" b="b"/>
              <a:pathLst>
                <a:path w="609219" h="9525">
                  <a:moveTo>
                    <a:pt x="0" y="0"/>
                  </a:moveTo>
                  <a:cubicBezTo>
                    <a:pt x="609219" y="0"/>
                    <a:pt x="609219" y="0"/>
                    <a:pt x="609219"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2" name="Freeform: Shape 121">
              <a:extLst>
                <a:ext uri="{FF2B5EF4-FFF2-40B4-BE49-F238E27FC236}">
                  <a16:creationId xmlns:a16="http://schemas.microsoft.com/office/drawing/2014/main" id="{1C4591BB-ED04-959A-F00F-FB8D9B901DE9}"/>
                </a:ext>
              </a:extLst>
            </p:cNvPr>
            <p:cNvSpPr/>
            <p:nvPr/>
          </p:nvSpPr>
          <p:spPr>
            <a:xfrm>
              <a:off x="6034594" y="3605560"/>
              <a:ext cx="36099" cy="182118"/>
            </a:xfrm>
            <a:custGeom>
              <a:avLst/>
              <a:gdLst>
                <a:gd name="connsiteX0" fmla="*/ 36100 w 36099"/>
                <a:gd name="connsiteY0" fmla="*/ 0 h 182118"/>
                <a:gd name="connsiteX1" fmla="*/ 0 w 36099"/>
                <a:gd name="connsiteY1" fmla="*/ 182118 h 182118"/>
              </a:gdLst>
              <a:ahLst/>
              <a:cxnLst>
                <a:cxn ang="0">
                  <a:pos x="connsiteX0" y="connsiteY0"/>
                </a:cxn>
                <a:cxn ang="0">
                  <a:pos x="connsiteX1" y="connsiteY1"/>
                </a:cxn>
              </a:cxnLst>
              <a:rect l="l" t="t" r="r" b="b"/>
              <a:pathLst>
                <a:path w="36099" h="182118">
                  <a:moveTo>
                    <a:pt x="36100" y="0"/>
                  </a:moveTo>
                  <a:cubicBezTo>
                    <a:pt x="0" y="182118"/>
                    <a:pt x="0" y="182118"/>
                    <a:pt x="0" y="182118"/>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3B29AE34-C9BC-5651-BDCE-F635C287F140}"/>
                </a:ext>
              </a:extLst>
            </p:cNvPr>
            <p:cNvSpPr/>
            <p:nvPr/>
          </p:nvSpPr>
          <p:spPr>
            <a:xfrm>
              <a:off x="6306343" y="3369245"/>
              <a:ext cx="95535" cy="418433"/>
            </a:xfrm>
            <a:custGeom>
              <a:avLst/>
              <a:gdLst>
                <a:gd name="connsiteX0" fmla="*/ 95536 w 95535"/>
                <a:gd name="connsiteY0" fmla="*/ 418433 h 418433"/>
                <a:gd name="connsiteX1" fmla="*/ 0 w 95535"/>
                <a:gd name="connsiteY1" fmla="*/ 0 h 418433"/>
              </a:gdLst>
              <a:ahLst/>
              <a:cxnLst>
                <a:cxn ang="0">
                  <a:pos x="connsiteX0" y="connsiteY0"/>
                </a:cxn>
                <a:cxn ang="0">
                  <a:pos x="connsiteX1" y="connsiteY1"/>
                </a:cxn>
              </a:cxnLst>
              <a:rect l="l" t="t" r="r" b="b"/>
              <a:pathLst>
                <a:path w="95535" h="418433">
                  <a:moveTo>
                    <a:pt x="95536" y="418433"/>
                  </a:moveTo>
                  <a:cubicBezTo>
                    <a:pt x="0" y="0"/>
                    <a:pt x="0" y="0"/>
                    <a:pt x="0"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577D9CF3-6F75-8DF6-EA35-620A36F6EEA0}"/>
                </a:ext>
              </a:extLst>
            </p:cNvPr>
            <p:cNvSpPr/>
            <p:nvPr/>
          </p:nvSpPr>
          <p:spPr>
            <a:xfrm>
              <a:off x="6336061" y="3499356"/>
              <a:ext cx="140112" cy="9525"/>
            </a:xfrm>
            <a:custGeom>
              <a:avLst/>
              <a:gdLst>
                <a:gd name="connsiteX0" fmla="*/ 0 w 140112"/>
                <a:gd name="connsiteY0" fmla="*/ 0 h 9525"/>
                <a:gd name="connsiteX1" fmla="*/ 140113 w 140112"/>
                <a:gd name="connsiteY1" fmla="*/ 0 h 9525"/>
              </a:gdLst>
              <a:ahLst/>
              <a:cxnLst>
                <a:cxn ang="0">
                  <a:pos x="connsiteX0" y="connsiteY0"/>
                </a:cxn>
                <a:cxn ang="0">
                  <a:pos x="connsiteX1" y="connsiteY1"/>
                </a:cxn>
              </a:cxnLst>
              <a:rect l="l" t="t" r="r" b="b"/>
              <a:pathLst>
                <a:path w="140112" h="9525">
                  <a:moveTo>
                    <a:pt x="0" y="0"/>
                  </a:moveTo>
                  <a:cubicBezTo>
                    <a:pt x="140113" y="0"/>
                    <a:pt x="140113" y="0"/>
                    <a:pt x="140113" y="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25" name="Text Placeholder 37">
            <a:extLst>
              <a:ext uri="{FF2B5EF4-FFF2-40B4-BE49-F238E27FC236}">
                <a16:creationId xmlns:a16="http://schemas.microsoft.com/office/drawing/2014/main" id="{D0892080-DAD7-F2BB-E712-0E3FFC4DF092}"/>
              </a:ext>
            </a:extLst>
          </p:cNvPr>
          <p:cNvSpPr>
            <a:spLocks noGrp="1"/>
          </p:cNvSpPr>
          <p:nvPr>
            <p:ph type="body" sz="quarter" idx="78" hasCustomPrompt="1"/>
          </p:nvPr>
        </p:nvSpPr>
        <p:spPr>
          <a:xfrm>
            <a:off x="8932855" y="2214727"/>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Insert Location</a:t>
            </a:r>
          </a:p>
        </p:txBody>
      </p:sp>
      <p:sp>
        <p:nvSpPr>
          <p:cNvPr id="126" name="Text Placeholder 37">
            <a:extLst>
              <a:ext uri="{FF2B5EF4-FFF2-40B4-BE49-F238E27FC236}">
                <a16:creationId xmlns:a16="http://schemas.microsoft.com/office/drawing/2014/main" id="{9FDB9555-A3DA-A5AF-C91D-7C7A4EB6C857}"/>
              </a:ext>
            </a:extLst>
          </p:cNvPr>
          <p:cNvSpPr>
            <a:spLocks noGrp="1"/>
          </p:cNvSpPr>
          <p:nvPr>
            <p:ph type="body" sz="quarter" idx="79" hasCustomPrompt="1"/>
          </p:nvPr>
        </p:nvSpPr>
        <p:spPr>
          <a:xfrm>
            <a:off x="8932855" y="2610014"/>
            <a:ext cx="2801935" cy="184666"/>
          </a:xfrm>
        </p:spPr>
        <p:txBody>
          <a:bodyPr lIns="0" tIns="0" rIns="91440" bIns="0" anchor="ctr"/>
          <a:lstStyle>
            <a:lvl1pPr marL="0" indent="0">
              <a:lnSpc>
                <a:spcPct val="100000"/>
              </a:lnSpc>
              <a:buNone/>
              <a:defRPr sz="1200">
                <a:solidFill>
                  <a:schemeClr val="tx1"/>
                </a:solidFill>
                <a:latin typeface="+mj-lt"/>
              </a:defRPr>
            </a:lvl1pPr>
          </a:lstStyle>
          <a:p>
            <a:pPr lvl="0"/>
            <a:r>
              <a:rPr lang="en-US"/>
              <a:t>Dates:</a:t>
            </a:r>
          </a:p>
        </p:txBody>
      </p:sp>
      <p:sp>
        <p:nvSpPr>
          <p:cNvPr id="127" name="Rectangle: Rounded Corners 126">
            <a:extLst>
              <a:ext uri="{FF2B5EF4-FFF2-40B4-BE49-F238E27FC236}">
                <a16:creationId xmlns:a16="http://schemas.microsoft.com/office/drawing/2014/main" id="{F92B6DCC-706E-EE8C-2F25-EAA5AB317022}"/>
              </a:ext>
            </a:extLst>
          </p:cNvPr>
          <p:cNvSpPr>
            <a:spLocks/>
          </p:cNvSpPr>
          <p:nvPr userDrawn="1"/>
        </p:nvSpPr>
        <p:spPr bwMode="auto">
          <a:xfrm>
            <a:off x="8242289" y="3003994"/>
            <a:ext cx="3492502" cy="1735646"/>
          </a:xfrm>
          <a:prstGeom prst="roundRect">
            <a:avLst>
              <a:gd name="adj" fmla="val 0"/>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8" name="Text Placeholder 37">
            <a:extLst>
              <a:ext uri="{FF2B5EF4-FFF2-40B4-BE49-F238E27FC236}">
                <a16:creationId xmlns:a16="http://schemas.microsoft.com/office/drawing/2014/main" id="{784B16E8-B8B1-5792-9750-C1745428EC1A}"/>
              </a:ext>
            </a:extLst>
          </p:cNvPr>
          <p:cNvSpPr>
            <a:spLocks noGrp="1"/>
          </p:cNvSpPr>
          <p:nvPr>
            <p:ph type="body" sz="quarter" idx="80" hasCustomPrompt="1"/>
          </p:nvPr>
        </p:nvSpPr>
        <p:spPr>
          <a:xfrm>
            <a:off x="8242289" y="3095434"/>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Insert Description</a:t>
            </a:r>
          </a:p>
        </p:txBody>
      </p:sp>
      <p:cxnSp>
        <p:nvCxnSpPr>
          <p:cNvPr id="129" name="Straight Connector 128">
            <a:extLst>
              <a:ext uri="{FF2B5EF4-FFF2-40B4-BE49-F238E27FC236}">
                <a16:creationId xmlns:a16="http://schemas.microsoft.com/office/drawing/2014/main" id="{64B8A4C7-6FAE-8232-9004-FFF33E37784C}"/>
              </a:ext>
            </a:extLst>
          </p:cNvPr>
          <p:cNvCxnSpPr>
            <a:cxnSpLocks/>
          </p:cNvCxnSpPr>
          <p:nvPr userDrawn="1"/>
        </p:nvCxnSpPr>
        <p:spPr>
          <a:xfrm>
            <a:off x="8595472" y="2531269"/>
            <a:ext cx="0" cy="326231"/>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230E7FA5-4BD2-CDA8-B720-BB8568BF4F09}"/>
              </a:ext>
            </a:extLst>
          </p:cNvPr>
          <p:cNvSpPr/>
          <p:nvPr userDrawn="1"/>
        </p:nvSpPr>
        <p:spPr bwMode="auto">
          <a:xfrm rot="18991918">
            <a:off x="8577176" y="2865527"/>
            <a:ext cx="39859" cy="3985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1" name="Text Placeholder 37">
            <a:extLst>
              <a:ext uri="{FF2B5EF4-FFF2-40B4-BE49-F238E27FC236}">
                <a16:creationId xmlns:a16="http://schemas.microsoft.com/office/drawing/2014/main" id="{7EBCFD6B-2F56-15E8-BF7C-C7451D26F75C}"/>
              </a:ext>
            </a:extLst>
          </p:cNvPr>
          <p:cNvSpPr>
            <a:spLocks noGrp="1"/>
          </p:cNvSpPr>
          <p:nvPr>
            <p:ph type="body" sz="quarter" idx="81" hasCustomPrompt="1"/>
          </p:nvPr>
        </p:nvSpPr>
        <p:spPr>
          <a:xfrm>
            <a:off x="8242289" y="4982291"/>
            <a:ext cx="3492502" cy="246221"/>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600">
                <a:solidFill>
                  <a:schemeClr val="accent5"/>
                </a:solidFill>
                <a:latin typeface="+mj-lt"/>
              </a:defRPr>
            </a:lvl1pPr>
          </a:lstStyle>
          <a:p>
            <a:pPr lvl="0"/>
            <a:r>
              <a:rPr lang="en-US"/>
              <a:t>CA Speakers:</a:t>
            </a:r>
          </a:p>
        </p:txBody>
      </p:sp>
      <p:sp>
        <p:nvSpPr>
          <p:cNvPr id="132" name="Picture Placeholder 117">
            <a:extLst>
              <a:ext uri="{FF2B5EF4-FFF2-40B4-BE49-F238E27FC236}">
                <a16:creationId xmlns:a16="http://schemas.microsoft.com/office/drawing/2014/main" id="{EC6A9165-252F-D86F-4B52-AF9AC57EA731}"/>
              </a:ext>
            </a:extLst>
          </p:cNvPr>
          <p:cNvSpPr>
            <a:spLocks noGrp="1"/>
          </p:cNvSpPr>
          <p:nvPr>
            <p:ph type="pic" sz="quarter" idx="82" hasCustomPrompt="1"/>
          </p:nvPr>
        </p:nvSpPr>
        <p:spPr>
          <a:xfrm>
            <a:off x="8380405"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3" name="Picture Placeholder 117">
            <a:extLst>
              <a:ext uri="{FF2B5EF4-FFF2-40B4-BE49-F238E27FC236}">
                <a16:creationId xmlns:a16="http://schemas.microsoft.com/office/drawing/2014/main" id="{FA7749D7-ABDD-9411-6D2B-6D8487C8AF3D}"/>
              </a:ext>
            </a:extLst>
          </p:cNvPr>
          <p:cNvSpPr>
            <a:spLocks noGrp="1"/>
          </p:cNvSpPr>
          <p:nvPr>
            <p:ph type="pic" sz="quarter" idx="83" hasCustomPrompt="1"/>
          </p:nvPr>
        </p:nvSpPr>
        <p:spPr>
          <a:xfrm>
            <a:off x="9227221"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4" name="Picture Placeholder 117">
            <a:extLst>
              <a:ext uri="{FF2B5EF4-FFF2-40B4-BE49-F238E27FC236}">
                <a16:creationId xmlns:a16="http://schemas.microsoft.com/office/drawing/2014/main" id="{BB51B8ED-9AC8-A774-29AE-7BF777CDD0F6}"/>
              </a:ext>
            </a:extLst>
          </p:cNvPr>
          <p:cNvSpPr>
            <a:spLocks noGrp="1"/>
          </p:cNvSpPr>
          <p:nvPr>
            <p:ph type="pic" sz="quarter" idx="84" hasCustomPrompt="1"/>
          </p:nvPr>
        </p:nvSpPr>
        <p:spPr>
          <a:xfrm>
            <a:off x="10074037"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5" name="Picture Placeholder 117">
            <a:extLst>
              <a:ext uri="{FF2B5EF4-FFF2-40B4-BE49-F238E27FC236}">
                <a16:creationId xmlns:a16="http://schemas.microsoft.com/office/drawing/2014/main" id="{3B76BBE6-40C9-9D5A-2E39-976EBC0BA975}"/>
              </a:ext>
            </a:extLst>
          </p:cNvPr>
          <p:cNvSpPr>
            <a:spLocks noGrp="1"/>
          </p:cNvSpPr>
          <p:nvPr>
            <p:ph type="pic" sz="quarter" idx="85" hasCustomPrompt="1"/>
          </p:nvPr>
        </p:nvSpPr>
        <p:spPr>
          <a:xfrm>
            <a:off x="10920852" y="5472930"/>
            <a:ext cx="600211" cy="600210"/>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36" name="Text Placeholder 37">
            <a:extLst>
              <a:ext uri="{FF2B5EF4-FFF2-40B4-BE49-F238E27FC236}">
                <a16:creationId xmlns:a16="http://schemas.microsoft.com/office/drawing/2014/main" id="{98755927-D901-3659-23FB-7AAFFA3E40B5}"/>
              </a:ext>
            </a:extLst>
          </p:cNvPr>
          <p:cNvSpPr>
            <a:spLocks noGrp="1"/>
          </p:cNvSpPr>
          <p:nvPr>
            <p:ph type="body" sz="quarter" idx="86" hasCustomPrompt="1"/>
          </p:nvPr>
        </p:nvSpPr>
        <p:spPr>
          <a:xfrm>
            <a:off x="8242289" y="3415474"/>
            <a:ext cx="3492502"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text</a:t>
            </a:r>
          </a:p>
        </p:txBody>
      </p:sp>
      <p:sp>
        <p:nvSpPr>
          <p:cNvPr id="137" name="Freeform: Shape 136">
            <a:extLst>
              <a:ext uri="{FF2B5EF4-FFF2-40B4-BE49-F238E27FC236}">
                <a16:creationId xmlns:a16="http://schemas.microsoft.com/office/drawing/2014/main" id="{D90D3FF1-7498-6EF7-1EBC-9B2110E29E33}"/>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69296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Resource Slide 1">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4820E8CE-7B04-7BE7-260D-4FA923A498AF}"/>
              </a:ext>
            </a:extLst>
          </p:cNvPr>
          <p:cNvSpPr/>
          <p:nvPr userDrawn="1"/>
        </p:nvSpPr>
        <p:spPr bwMode="auto">
          <a:xfrm flipV="1">
            <a:off x="0" y="-1"/>
            <a:ext cx="3949700" cy="651509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9700" h="6515098">
                <a:moveTo>
                  <a:pt x="0" y="6515098"/>
                </a:moveTo>
                <a:lnTo>
                  <a:pt x="3949700" y="6515098"/>
                </a:lnTo>
                <a:lnTo>
                  <a:pt x="3949700" y="229448"/>
                </a:lnTo>
                <a:cubicBezTo>
                  <a:pt x="3949700" y="102727"/>
                  <a:pt x="3846973" y="0"/>
                  <a:pt x="3720252" y="0"/>
                </a:cubicBezTo>
                <a:lnTo>
                  <a:pt x="0" y="0"/>
                </a:ln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p:cNvSpPr>
            <a:spLocks noGrp="1"/>
          </p:cNvSpPr>
          <p:nvPr>
            <p:ph type="title" hasCustomPrompt="1"/>
          </p:nvPr>
        </p:nvSpPr>
        <p:spPr>
          <a:xfrm>
            <a:off x="457199" y="289511"/>
            <a:ext cx="3267075" cy="738664"/>
          </a:xfrm>
        </p:spPr>
        <p:txBody>
          <a:bodyPr wrap="square">
            <a:spAutoFit/>
          </a:bodyPr>
          <a:lstStyle>
            <a:lvl1pPr>
              <a:defRPr/>
            </a:lvl1pPr>
          </a:lstStyle>
          <a:p>
            <a:r>
              <a:rPr lang="en-US"/>
              <a:t>Resources</a:t>
            </a:r>
          </a:p>
        </p:txBody>
      </p:sp>
      <p:sp>
        <p:nvSpPr>
          <p:cNvPr id="12" name="Freeform 16">
            <a:extLst>
              <a:ext uri="{FF2B5EF4-FFF2-40B4-BE49-F238E27FC236}">
                <a16:creationId xmlns:a16="http://schemas.microsoft.com/office/drawing/2014/main" id="{07F883BD-ACAF-2940-BEFF-B68010E27FC1}"/>
              </a:ext>
            </a:extLst>
          </p:cNvPr>
          <p:cNvSpPr>
            <a:spLocks/>
          </p:cNvSpPr>
          <p:nvPr userDrawn="1"/>
        </p:nvSpPr>
        <p:spPr bwMode="auto">
          <a:xfrm flipH="1">
            <a:off x="4116392"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38" name="Text Placeholder 37">
            <a:extLst>
              <a:ext uri="{FF2B5EF4-FFF2-40B4-BE49-F238E27FC236}">
                <a16:creationId xmlns:a16="http://schemas.microsoft.com/office/drawing/2014/main" id="{0EB5ADB4-B91B-09C5-8FCA-6B8A44A6DC4D}"/>
              </a:ext>
            </a:extLst>
          </p:cNvPr>
          <p:cNvSpPr>
            <a:spLocks noGrp="1"/>
          </p:cNvSpPr>
          <p:nvPr userDrawn="1">
            <p:ph type="body" sz="quarter" idx="10" hasCustomPrompt="1"/>
          </p:nvPr>
        </p:nvSpPr>
        <p:spPr>
          <a:xfrm>
            <a:off x="4116392"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39" name="Text Placeholder 37">
            <a:extLst>
              <a:ext uri="{FF2B5EF4-FFF2-40B4-BE49-F238E27FC236}">
                <a16:creationId xmlns:a16="http://schemas.microsoft.com/office/drawing/2014/main" id="{5E59AAC8-CB56-259E-634D-2790BD65CF0F}"/>
              </a:ext>
            </a:extLst>
          </p:cNvPr>
          <p:cNvSpPr>
            <a:spLocks noGrp="1"/>
          </p:cNvSpPr>
          <p:nvPr userDrawn="1">
            <p:ph type="body" sz="quarter" idx="11" hasCustomPrompt="1"/>
          </p:nvPr>
        </p:nvSpPr>
        <p:spPr>
          <a:xfrm>
            <a:off x="4116392"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45" name="Freeform: Shape 44">
            <a:extLst>
              <a:ext uri="{FF2B5EF4-FFF2-40B4-BE49-F238E27FC236}">
                <a16:creationId xmlns:a16="http://schemas.microsoft.com/office/drawing/2014/main" id="{76A435EB-195C-377D-670C-084378AEFE96}"/>
              </a:ext>
            </a:extLst>
          </p:cNvPr>
          <p:cNvSpPr/>
          <p:nvPr userDrawn="1"/>
        </p:nvSpPr>
        <p:spPr bwMode="auto">
          <a:xfrm flipV="1">
            <a:off x="5556" y="868679"/>
            <a:ext cx="3842544"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Lst>
            <a:ahLst/>
            <a:cxnLst>
              <a:cxn ang="0">
                <a:pos x="connsiteX0" y="connsiteY0"/>
              </a:cxn>
              <a:cxn ang="0">
                <a:pos x="connsiteX1" y="connsiteY1"/>
              </a:cxn>
              <a:cxn ang="0">
                <a:pos x="connsiteX2" y="connsiteY2"/>
              </a:cxn>
              <a:cxn ang="0">
                <a:pos x="connsiteX3" y="connsiteY3"/>
              </a:cxn>
            </a:cxnLst>
            <a:rect l="l" t="t" r="r" b="b"/>
            <a:pathLst>
              <a:path w="3842544" h="5632657">
                <a:moveTo>
                  <a:pt x="3842544" y="5632657"/>
                </a:moveTo>
                <a:lnTo>
                  <a:pt x="3842544" y="229448"/>
                </a:lnTo>
                <a:cubicBezTo>
                  <a:pt x="3842544" y="102727"/>
                  <a:pt x="3739817" y="0"/>
                  <a:pt x="3613096" y="0"/>
                </a:cubicBezTo>
                <a:lnTo>
                  <a:pt x="0" y="0"/>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35" name="Group 34">
            <a:extLst>
              <a:ext uri="{FF2B5EF4-FFF2-40B4-BE49-F238E27FC236}">
                <a16:creationId xmlns:a16="http://schemas.microsoft.com/office/drawing/2014/main" id="{4FEACAD5-14DC-89C0-576A-80D0A3E2578D}"/>
              </a:ext>
            </a:extLst>
          </p:cNvPr>
          <p:cNvGrpSpPr/>
          <p:nvPr userDrawn="1"/>
        </p:nvGrpSpPr>
        <p:grpSpPr>
          <a:xfrm rot="5400000">
            <a:off x="401017" y="6239048"/>
            <a:ext cx="85026" cy="348901"/>
            <a:chOff x="2401028" y="5405578"/>
            <a:chExt cx="85026" cy="348901"/>
          </a:xfrm>
        </p:grpSpPr>
        <p:sp>
          <p:nvSpPr>
            <p:cNvPr id="9" name="Oval 8">
              <a:extLst>
                <a:ext uri="{FF2B5EF4-FFF2-40B4-BE49-F238E27FC236}">
                  <a16:creationId xmlns:a16="http://schemas.microsoft.com/office/drawing/2014/main" id="{777C3BD0-764D-592C-64F0-156E7B60A83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 name="Oval 9">
              <a:extLst>
                <a:ext uri="{FF2B5EF4-FFF2-40B4-BE49-F238E27FC236}">
                  <a16:creationId xmlns:a16="http://schemas.microsoft.com/office/drawing/2014/main" id="{65B10B91-8B09-A927-5BC3-8DC044D0B062}"/>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47" name="Freeform: Shape 46">
            <a:extLst>
              <a:ext uri="{FF2B5EF4-FFF2-40B4-BE49-F238E27FC236}">
                <a16:creationId xmlns:a16="http://schemas.microsoft.com/office/drawing/2014/main" id="{761636A3-C30F-C13D-5DE4-5F211C5B36D1}"/>
              </a:ext>
            </a:extLst>
          </p:cNvPr>
          <p:cNvSpPr/>
          <p:nvPr userDrawn="1"/>
        </p:nvSpPr>
        <p:spPr bwMode="auto">
          <a:xfrm flipH="1">
            <a:off x="3848099" y="469900"/>
            <a:ext cx="8328819" cy="5544818"/>
          </a:xfrm>
          <a:custGeom>
            <a:avLst/>
            <a:gdLst>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29029 w 3978729"/>
              <a:gd name="connsiteY0" fmla="*/ 6515098 h 6515098"/>
              <a:gd name="connsiteX1" fmla="*/ 3978729 w 3978729"/>
              <a:gd name="connsiteY1" fmla="*/ 6515098 h 6515098"/>
              <a:gd name="connsiteX2" fmla="*/ 3978729 w 3978729"/>
              <a:gd name="connsiteY2" fmla="*/ 229448 h 6515098"/>
              <a:gd name="connsiteX3" fmla="*/ 3749281 w 3978729"/>
              <a:gd name="connsiteY3" fmla="*/ 0 h 6515098"/>
              <a:gd name="connsiteX4" fmla="*/ 29029 w 3978729"/>
              <a:gd name="connsiteY4" fmla="*/ 0 h 6515098"/>
              <a:gd name="connsiteX5" fmla="*/ 0 w 3978729"/>
              <a:gd name="connsiteY5" fmla="*/ 4701559 h 6515098"/>
              <a:gd name="connsiteX6" fmla="*/ 29029 w 3978729"/>
              <a:gd name="connsiteY6" fmla="*/ 651509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6" fmla="*/ 91440 w 3978729"/>
              <a:gd name="connsiteY6" fmla="*/ 4794448 h 6515098"/>
              <a:gd name="connsiteX0" fmla="*/ 0 w 3978729"/>
              <a:gd name="connsiteY0" fmla="*/ 4701559 h 6515098"/>
              <a:gd name="connsiteX1" fmla="*/ 29029 w 3978729"/>
              <a:gd name="connsiteY1" fmla="*/ 6515098 h 6515098"/>
              <a:gd name="connsiteX2" fmla="*/ 3978729 w 3978729"/>
              <a:gd name="connsiteY2" fmla="*/ 6515098 h 6515098"/>
              <a:gd name="connsiteX3" fmla="*/ 3978729 w 3978729"/>
              <a:gd name="connsiteY3" fmla="*/ 229448 h 6515098"/>
              <a:gd name="connsiteX4" fmla="*/ 3749281 w 3978729"/>
              <a:gd name="connsiteY4" fmla="*/ 0 h 6515098"/>
              <a:gd name="connsiteX5" fmla="*/ 29029 w 3978729"/>
              <a:gd name="connsiteY5" fmla="*/ 0 h 6515098"/>
              <a:gd name="connsiteX0" fmla="*/ 0 w 3949700"/>
              <a:gd name="connsiteY0" fmla="*/ 6515098 h 6515098"/>
              <a:gd name="connsiteX1" fmla="*/ 3949700 w 3949700"/>
              <a:gd name="connsiteY1" fmla="*/ 6515098 h 6515098"/>
              <a:gd name="connsiteX2" fmla="*/ 3949700 w 3949700"/>
              <a:gd name="connsiteY2" fmla="*/ 229448 h 6515098"/>
              <a:gd name="connsiteX3" fmla="*/ 3720252 w 3949700"/>
              <a:gd name="connsiteY3" fmla="*/ 0 h 6515098"/>
              <a:gd name="connsiteX4" fmla="*/ 0 w 3949700"/>
              <a:gd name="connsiteY4" fmla="*/ 0 h 6515098"/>
              <a:gd name="connsiteX0" fmla="*/ 3949700 w 3949700"/>
              <a:gd name="connsiteY0" fmla="*/ 6515098 h 6515098"/>
              <a:gd name="connsiteX1" fmla="*/ 3949700 w 3949700"/>
              <a:gd name="connsiteY1" fmla="*/ 229448 h 6515098"/>
              <a:gd name="connsiteX2" fmla="*/ 3720252 w 3949700"/>
              <a:gd name="connsiteY2" fmla="*/ 0 h 6515098"/>
              <a:gd name="connsiteX3" fmla="*/ 0 w 3949700"/>
              <a:gd name="connsiteY3" fmla="*/ 0 h 6515098"/>
              <a:gd name="connsiteX0" fmla="*/ 3842544 w 3842544"/>
              <a:gd name="connsiteY0" fmla="*/ 6515098 h 6515098"/>
              <a:gd name="connsiteX1" fmla="*/ 3842544 w 3842544"/>
              <a:gd name="connsiteY1" fmla="*/ 229448 h 6515098"/>
              <a:gd name="connsiteX2" fmla="*/ 3613096 w 3842544"/>
              <a:gd name="connsiteY2" fmla="*/ 0 h 6515098"/>
              <a:gd name="connsiteX3" fmla="*/ 0 w 3842544"/>
              <a:gd name="connsiteY3" fmla="*/ 0 h 6515098"/>
              <a:gd name="connsiteX0" fmla="*/ 3842544 w 3842544"/>
              <a:gd name="connsiteY0" fmla="*/ 5632657 h 5632657"/>
              <a:gd name="connsiteX1" fmla="*/ 3842544 w 3842544"/>
              <a:gd name="connsiteY1" fmla="*/ 229448 h 5632657"/>
              <a:gd name="connsiteX2" fmla="*/ 3613096 w 3842544"/>
              <a:gd name="connsiteY2" fmla="*/ 0 h 5632657"/>
              <a:gd name="connsiteX3" fmla="*/ 0 w 3842544"/>
              <a:gd name="connsiteY3" fmla="*/ 0 h 5632657"/>
              <a:gd name="connsiteX0" fmla="*/ 8328819 w 8328819"/>
              <a:gd name="connsiteY0" fmla="*/ 5632657 h 5632657"/>
              <a:gd name="connsiteX1" fmla="*/ 8328819 w 8328819"/>
              <a:gd name="connsiteY1" fmla="*/ 229448 h 5632657"/>
              <a:gd name="connsiteX2" fmla="*/ 8099371 w 8328819"/>
              <a:gd name="connsiteY2" fmla="*/ 0 h 5632657"/>
              <a:gd name="connsiteX3" fmla="*/ 0 w 8328819"/>
              <a:gd name="connsiteY3" fmla="*/ 4837 h 5632657"/>
            </a:gdLst>
            <a:ahLst/>
            <a:cxnLst>
              <a:cxn ang="0">
                <a:pos x="connsiteX0" y="connsiteY0"/>
              </a:cxn>
              <a:cxn ang="0">
                <a:pos x="connsiteX1" y="connsiteY1"/>
              </a:cxn>
              <a:cxn ang="0">
                <a:pos x="connsiteX2" y="connsiteY2"/>
              </a:cxn>
              <a:cxn ang="0">
                <a:pos x="connsiteX3" y="connsiteY3"/>
              </a:cxn>
            </a:cxnLst>
            <a:rect l="l" t="t" r="r" b="b"/>
            <a:pathLst>
              <a:path w="8328819" h="5632657">
                <a:moveTo>
                  <a:pt x="8328819" y="5632657"/>
                </a:moveTo>
                <a:lnTo>
                  <a:pt x="8328819" y="229448"/>
                </a:lnTo>
                <a:cubicBezTo>
                  <a:pt x="8328819" y="102727"/>
                  <a:pt x="8226092" y="0"/>
                  <a:pt x="8099371" y="0"/>
                </a:cubicBezTo>
                <a:lnTo>
                  <a:pt x="0" y="4837"/>
                </a:lnTo>
              </a:path>
            </a:pathLst>
          </a:cu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43">
            <a:extLst>
              <a:ext uri="{FF2B5EF4-FFF2-40B4-BE49-F238E27FC236}">
                <a16:creationId xmlns:a16="http://schemas.microsoft.com/office/drawing/2014/main" id="{494CDAC3-5F4B-AD53-2B6A-CCF56F3C2D4F}"/>
              </a:ext>
            </a:extLst>
          </p:cNvPr>
          <p:cNvSpPr/>
          <p:nvPr userDrawn="1"/>
        </p:nvSpPr>
        <p:spPr bwMode="auto">
          <a:xfrm flipV="1">
            <a:off x="11626261" y="6269452"/>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49" name="Group 48">
            <a:extLst>
              <a:ext uri="{FF2B5EF4-FFF2-40B4-BE49-F238E27FC236}">
                <a16:creationId xmlns:a16="http://schemas.microsoft.com/office/drawing/2014/main" id="{9BE8A63F-8B7E-D148-6811-34E4F4586255}"/>
              </a:ext>
            </a:extLst>
          </p:cNvPr>
          <p:cNvGrpSpPr/>
          <p:nvPr userDrawn="1"/>
        </p:nvGrpSpPr>
        <p:grpSpPr>
          <a:xfrm rot="16200000" flipH="1">
            <a:off x="11590275" y="301267"/>
            <a:ext cx="85026" cy="348901"/>
            <a:chOff x="2401028" y="5405578"/>
            <a:chExt cx="85026" cy="348901"/>
          </a:xfrm>
        </p:grpSpPr>
        <p:sp>
          <p:nvSpPr>
            <p:cNvPr id="50" name="Oval 49">
              <a:extLst>
                <a:ext uri="{FF2B5EF4-FFF2-40B4-BE49-F238E27FC236}">
                  <a16:creationId xmlns:a16="http://schemas.microsoft.com/office/drawing/2014/main" id="{E71D2046-0022-BEE9-8396-CD221BC968E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1" name="Oval 50">
              <a:extLst>
                <a:ext uri="{FF2B5EF4-FFF2-40B4-BE49-F238E27FC236}">
                  <a16:creationId xmlns:a16="http://schemas.microsoft.com/office/drawing/2014/main" id="{6A346EB7-CB9F-478E-B794-2BDC86C9B4D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52" name="Freeform 16">
            <a:extLst>
              <a:ext uri="{FF2B5EF4-FFF2-40B4-BE49-F238E27FC236}">
                <a16:creationId xmlns:a16="http://schemas.microsoft.com/office/drawing/2014/main" id="{F2958E11-051B-4B5D-1F44-0CD2FF698259}"/>
              </a:ext>
            </a:extLst>
          </p:cNvPr>
          <p:cNvSpPr>
            <a:spLocks/>
          </p:cNvSpPr>
          <p:nvPr userDrawn="1"/>
        </p:nvSpPr>
        <p:spPr bwMode="auto">
          <a:xfrm flipH="1">
            <a:off x="8094605" y="636593"/>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3" name="Text Placeholder 37">
            <a:extLst>
              <a:ext uri="{FF2B5EF4-FFF2-40B4-BE49-F238E27FC236}">
                <a16:creationId xmlns:a16="http://schemas.microsoft.com/office/drawing/2014/main" id="{22A4168E-4928-ECD2-40A6-C582C6AE3DBE}"/>
              </a:ext>
            </a:extLst>
          </p:cNvPr>
          <p:cNvSpPr>
            <a:spLocks noGrp="1"/>
          </p:cNvSpPr>
          <p:nvPr userDrawn="1">
            <p:ph type="body" sz="quarter" idx="12" hasCustomPrompt="1"/>
          </p:nvPr>
        </p:nvSpPr>
        <p:spPr>
          <a:xfrm>
            <a:off x="8094605" y="725735"/>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54" name="Text Placeholder 37">
            <a:extLst>
              <a:ext uri="{FF2B5EF4-FFF2-40B4-BE49-F238E27FC236}">
                <a16:creationId xmlns:a16="http://schemas.microsoft.com/office/drawing/2014/main" id="{F9CDF4BF-70EB-015C-DD95-DC09FF19319E}"/>
              </a:ext>
            </a:extLst>
          </p:cNvPr>
          <p:cNvSpPr>
            <a:spLocks noGrp="1"/>
          </p:cNvSpPr>
          <p:nvPr userDrawn="1">
            <p:ph type="body" sz="quarter" idx="13" hasCustomPrompt="1"/>
          </p:nvPr>
        </p:nvSpPr>
        <p:spPr>
          <a:xfrm>
            <a:off x="8094605" y="1026984"/>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63" name="Freeform 16">
            <a:extLst>
              <a:ext uri="{FF2B5EF4-FFF2-40B4-BE49-F238E27FC236}">
                <a16:creationId xmlns:a16="http://schemas.microsoft.com/office/drawing/2014/main" id="{B8951BBB-8F7C-40BD-1DEE-48B1DC083A36}"/>
              </a:ext>
            </a:extLst>
          </p:cNvPr>
          <p:cNvSpPr>
            <a:spLocks/>
          </p:cNvSpPr>
          <p:nvPr userDrawn="1"/>
        </p:nvSpPr>
        <p:spPr bwMode="auto">
          <a:xfrm flipH="1">
            <a:off x="4116392"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6" name="Text Placeholder 37">
            <a:extLst>
              <a:ext uri="{FF2B5EF4-FFF2-40B4-BE49-F238E27FC236}">
                <a16:creationId xmlns:a16="http://schemas.microsoft.com/office/drawing/2014/main" id="{2F9629D8-6300-569B-C415-4F7B23810D2C}"/>
              </a:ext>
            </a:extLst>
          </p:cNvPr>
          <p:cNvSpPr>
            <a:spLocks noGrp="1"/>
          </p:cNvSpPr>
          <p:nvPr>
            <p:ph type="body" sz="quarter" idx="14" hasCustomPrompt="1"/>
          </p:nvPr>
        </p:nvSpPr>
        <p:spPr>
          <a:xfrm>
            <a:off x="4116392"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7" name="Text Placeholder 37">
            <a:extLst>
              <a:ext uri="{FF2B5EF4-FFF2-40B4-BE49-F238E27FC236}">
                <a16:creationId xmlns:a16="http://schemas.microsoft.com/office/drawing/2014/main" id="{7B3082D4-9259-15F3-F2DF-15F513982D5A}"/>
              </a:ext>
            </a:extLst>
          </p:cNvPr>
          <p:cNvSpPr>
            <a:spLocks noGrp="1"/>
          </p:cNvSpPr>
          <p:nvPr>
            <p:ph type="body" sz="quarter" idx="15" hasCustomPrompt="1"/>
          </p:nvPr>
        </p:nvSpPr>
        <p:spPr>
          <a:xfrm>
            <a:off x="4116392"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67" name="Freeform 16">
            <a:extLst>
              <a:ext uri="{FF2B5EF4-FFF2-40B4-BE49-F238E27FC236}">
                <a16:creationId xmlns:a16="http://schemas.microsoft.com/office/drawing/2014/main" id="{D30DDB07-D5D4-449C-2835-B5691D55D573}"/>
              </a:ext>
            </a:extLst>
          </p:cNvPr>
          <p:cNvSpPr>
            <a:spLocks/>
          </p:cNvSpPr>
          <p:nvPr userDrawn="1"/>
        </p:nvSpPr>
        <p:spPr bwMode="auto">
          <a:xfrm flipH="1">
            <a:off x="4116392" y="365857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8" name="Text Placeholder 37">
            <a:extLst>
              <a:ext uri="{FF2B5EF4-FFF2-40B4-BE49-F238E27FC236}">
                <a16:creationId xmlns:a16="http://schemas.microsoft.com/office/drawing/2014/main" id="{1ABE5DD1-467B-2ED5-857C-01909FB6F677}"/>
              </a:ext>
            </a:extLst>
          </p:cNvPr>
          <p:cNvSpPr>
            <a:spLocks noGrp="1"/>
          </p:cNvSpPr>
          <p:nvPr>
            <p:ph type="body" sz="quarter" idx="16" hasCustomPrompt="1"/>
          </p:nvPr>
        </p:nvSpPr>
        <p:spPr>
          <a:xfrm>
            <a:off x="4116392"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89" name="Text Placeholder 37">
            <a:extLst>
              <a:ext uri="{FF2B5EF4-FFF2-40B4-BE49-F238E27FC236}">
                <a16:creationId xmlns:a16="http://schemas.microsoft.com/office/drawing/2014/main" id="{38CA6255-1130-E67B-A428-3C49C7913812}"/>
              </a:ext>
            </a:extLst>
          </p:cNvPr>
          <p:cNvSpPr>
            <a:spLocks noGrp="1"/>
          </p:cNvSpPr>
          <p:nvPr>
            <p:ph type="body" sz="quarter" idx="17" hasCustomPrompt="1"/>
          </p:nvPr>
        </p:nvSpPr>
        <p:spPr>
          <a:xfrm>
            <a:off x="4116392"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71" name="Freeform 16">
            <a:extLst>
              <a:ext uri="{FF2B5EF4-FFF2-40B4-BE49-F238E27FC236}">
                <a16:creationId xmlns:a16="http://schemas.microsoft.com/office/drawing/2014/main" id="{64B9FA55-1B84-2820-FECB-9940668F682A}"/>
              </a:ext>
            </a:extLst>
          </p:cNvPr>
          <p:cNvSpPr>
            <a:spLocks/>
          </p:cNvSpPr>
          <p:nvPr userDrawn="1"/>
        </p:nvSpPr>
        <p:spPr bwMode="auto">
          <a:xfrm flipH="1">
            <a:off x="4116392" y="5169565"/>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0" name="Text Placeholder 37">
            <a:extLst>
              <a:ext uri="{FF2B5EF4-FFF2-40B4-BE49-F238E27FC236}">
                <a16:creationId xmlns:a16="http://schemas.microsoft.com/office/drawing/2014/main" id="{CFAB9F67-C1B9-2FE9-0557-3580F265989E}"/>
              </a:ext>
            </a:extLst>
          </p:cNvPr>
          <p:cNvSpPr>
            <a:spLocks noGrp="1"/>
          </p:cNvSpPr>
          <p:nvPr>
            <p:ph type="body" sz="quarter" idx="18" hasCustomPrompt="1"/>
          </p:nvPr>
        </p:nvSpPr>
        <p:spPr>
          <a:xfrm>
            <a:off x="4116392"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1" name="Text Placeholder 37">
            <a:extLst>
              <a:ext uri="{FF2B5EF4-FFF2-40B4-BE49-F238E27FC236}">
                <a16:creationId xmlns:a16="http://schemas.microsoft.com/office/drawing/2014/main" id="{45C2DA58-A2E8-BB2E-F330-FA6E7C2A5CAA}"/>
              </a:ext>
            </a:extLst>
          </p:cNvPr>
          <p:cNvSpPr>
            <a:spLocks noGrp="1"/>
          </p:cNvSpPr>
          <p:nvPr>
            <p:ph type="body" sz="quarter" idx="19" hasCustomPrompt="1"/>
          </p:nvPr>
        </p:nvSpPr>
        <p:spPr>
          <a:xfrm>
            <a:off x="4116392"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75" name="Freeform 16">
            <a:extLst>
              <a:ext uri="{FF2B5EF4-FFF2-40B4-BE49-F238E27FC236}">
                <a16:creationId xmlns:a16="http://schemas.microsoft.com/office/drawing/2014/main" id="{DE546487-2192-378A-F84D-810406E828AF}"/>
              </a:ext>
            </a:extLst>
          </p:cNvPr>
          <p:cNvSpPr>
            <a:spLocks/>
          </p:cNvSpPr>
          <p:nvPr userDrawn="1"/>
        </p:nvSpPr>
        <p:spPr bwMode="auto">
          <a:xfrm flipH="1">
            <a:off x="8094605" y="214758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2" name="Text Placeholder 37">
            <a:extLst>
              <a:ext uri="{FF2B5EF4-FFF2-40B4-BE49-F238E27FC236}">
                <a16:creationId xmlns:a16="http://schemas.microsoft.com/office/drawing/2014/main" id="{F7C07FE3-FB59-9024-AD31-BA2B3596BB31}"/>
              </a:ext>
            </a:extLst>
          </p:cNvPr>
          <p:cNvSpPr>
            <a:spLocks noGrp="1"/>
          </p:cNvSpPr>
          <p:nvPr>
            <p:ph type="body" sz="quarter" idx="20" hasCustomPrompt="1"/>
          </p:nvPr>
        </p:nvSpPr>
        <p:spPr>
          <a:xfrm>
            <a:off x="8094605" y="223672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3" name="Text Placeholder 37">
            <a:extLst>
              <a:ext uri="{FF2B5EF4-FFF2-40B4-BE49-F238E27FC236}">
                <a16:creationId xmlns:a16="http://schemas.microsoft.com/office/drawing/2014/main" id="{48A0EF01-98CC-BDB0-63E8-EB67860F1009}"/>
              </a:ext>
            </a:extLst>
          </p:cNvPr>
          <p:cNvSpPr>
            <a:spLocks noGrp="1"/>
          </p:cNvSpPr>
          <p:nvPr>
            <p:ph type="body" sz="quarter" idx="21" hasCustomPrompt="1"/>
          </p:nvPr>
        </p:nvSpPr>
        <p:spPr>
          <a:xfrm>
            <a:off x="8094605" y="253797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79" name="Freeform 16">
            <a:extLst>
              <a:ext uri="{FF2B5EF4-FFF2-40B4-BE49-F238E27FC236}">
                <a16:creationId xmlns:a16="http://schemas.microsoft.com/office/drawing/2014/main" id="{C1BA36D3-FAF1-61A0-6456-1FEA8E76A8CA}"/>
              </a:ext>
            </a:extLst>
          </p:cNvPr>
          <p:cNvSpPr>
            <a:spLocks/>
          </p:cNvSpPr>
          <p:nvPr userDrawn="1"/>
        </p:nvSpPr>
        <p:spPr bwMode="auto">
          <a:xfrm flipH="1">
            <a:off x="8094605" y="3658574"/>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4" name="Text Placeholder 37">
            <a:extLst>
              <a:ext uri="{FF2B5EF4-FFF2-40B4-BE49-F238E27FC236}">
                <a16:creationId xmlns:a16="http://schemas.microsoft.com/office/drawing/2014/main" id="{CE3144AE-50B9-F389-8AD7-5264324F3A6C}"/>
              </a:ext>
            </a:extLst>
          </p:cNvPr>
          <p:cNvSpPr>
            <a:spLocks noGrp="1"/>
          </p:cNvSpPr>
          <p:nvPr>
            <p:ph type="body" sz="quarter" idx="22" hasCustomPrompt="1"/>
          </p:nvPr>
        </p:nvSpPr>
        <p:spPr>
          <a:xfrm>
            <a:off x="8094605" y="3747716"/>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5" name="Text Placeholder 37">
            <a:extLst>
              <a:ext uri="{FF2B5EF4-FFF2-40B4-BE49-F238E27FC236}">
                <a16:creationId xmlns:a16="http://schemas.microsoft.com/office/drawing/2014/main" id="{CE8B9EBA-9A62-C20F-5E2A-B71F20EAE8E5}"/>
              </a:ext>
            </a:extLst>
          </p:cNvPr>
          <p:cNvSpPr>
            <a:spLocks noGrp="1"/>
          </p:cNvSpPr>
          <p:nvPr>
            <p:ph type="body" sz="quarter" idx="23" hasCustomPrompt="1"/>
          </p:nvPr>
        </p:nvSpPr>
        <p:spPr>
          <a:xfrm>
            <a:off x="8094605" y="4048965"/>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
        <p:nvSpPr>
          <p:cNvPr id="83" name="Freeform 16">
            <a:extLst>
              <a:ext uri="{FF2B5EF4-FFF2-40B4-BE49-F238E27FC236}">
                <a16:creationId xmlns:a16="http://schemas.microsoft.com/office/drawing/2014/main" id="{124B25F8-A3BE-C9F4-17FE-2BEE1137E0DD}"/>
              </a:ext>
            </a:extLst>
          </p:cNvPr>
          <p:cNvSpPr>
            <a:spLocks/>
          </p:cNvSpPr>
          <p:nvPr userDrawn="1"/>
        </p:nvSpPr>
        <p:spPr bwMode="auto">
          <a:xfrm flipH="1">
            <a:off x="8094605" y="5169565"/>
            <a:ext cx="3807747" cy="1345535"/>
          </a:xfrm>
          <a:prstGeom prst="roundRect">
            <a:avLst>
              <a:gd name="adj" fmla="val 704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96" name="Text Placeholder 37">
            <a:extLst>
              <a:ext uri="{FF2B5EF4-FFF2-40B4-BE49-F238E27FC236}">
                <a16:creationId xmlns:a16="http://schemas.microsoft.com/office/drawing/2014/main" id="{840984E8-F0CD-98DD-8A12-47005E507EAE}"/>
              </a:ext>
            </a:extLst>
          </p:cNvPr>
          <p:cNvSpPr>
            <a:spLocks noGrp="1"/>
          </p:cNvSpPr>
          <p:nvPr>
            <p:ph type="body" sz="quarter" idx="24" hasCustomPrompt="1"/>
          </p:nvPr>
        </p:nvSpPr>
        <p:spPr>
          <a:xfrm>
            <a:off x="8094605" y="5258707"/>
            <a:ext cx="3807747" cy="276999"/>
          </a:xfrm>
        </p:spPr>
        <p:txBody>
          <a:bodyPr lIns="91440" tIns="0" rIns="91440" bIns="0" anchor="ctr"/>
          <a:lstStyle>
            <a:lvl1pPr marL="0" indent="0">
              <a:lnSpc>
                <a:spcPct val="100000"/>
              </a:lnSpc>
              <a:buNone/>
              <a:defRPr sz="1800">
                <a:solidFill>
                  <a:schemeClr val="accent5"/>
                </a:solidFill>
              </a:defRPr>
            </a:lvl1pPr>
          </a:lstStyle>
          <a:p>
            <a:pPr lvl="0"/>
            <a:r>
              <a:rPr lang="en-US"/>
              <a:t>Insert Link</a:t>
            </a:r>
          </a:p>
        </p:txBody>
      </p:sp>
      <p:sp>
        <p:nvSpPr>
          <p:cNvPr id="97" name="Text Placeholder 37">
            <a:extLst>
              <a:ext uri="{FF2B5EF4-FFF2-40B4-BE49-F238E27FC236}">
                <a16:creationId xmlns:a16="http://schemas.microsoft.com/office/drawing/2014/main" id="{152C8702-9AAA-FB69-5634-F69DC71AF2AD}"/>
              </a:ext>
            </a:extLst>
          </p:cNvPr>
          <p:cNvSpPr>
            <a:spLocks noGrp="1"/>
          </p:cNvSpPr>
          <p:nvPr>
            <p:ph type="body" sz="quarter" idx="25" hasCustomPrompt="1"/>
          </p:nvPr>
        </p:nvSpPr>
        <p:spPr>
          <a:xfrm>
            <a:off x="8094605" y="5559956"/>
            <a:ext cx="3807747" cy="307777"/>
          </a:xfrm>
        </p:spPr>
        <p:txBody>
          <a:bodyPr lIns="91440" tIns="45720" rIns="91440" bIns="45720"/>
          <a:lstStyle>
            <a:lvl1pPr marL="0" indent="0">
              <a:lnSpc>
                <a:spcPct val="100000"/>
              </a:lnSpc>
              <a:buNone/>
              <a:defRPr sz="1400">
                <a:solidFill>
                  <a:schemeClr val="tx1"/>
                </a:solidFill>
              </a:defRPr>
            </a:lvl1pPr>
          </a:lstStyle>
          <a:p>
            <a:pPr lvl="0"/>
            <a:r>
              <a:rPr lang="en-US"/>
              <a:t>Description</a:t>
            </a:r>
          </a:p>
        </p:txBody>
      </p:sp>
    </p:spTree>
    <p:extLst>
      <p:ext uri="{BB962C8B-B14F-4D97-AF65-F5344CB8AC3E}">
        <p14:creationId xmlns:p14="http://schemas.microsoft.com/office/powerpoint/2010/main" val="2976140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Appendix">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C1E5372-BCC8-6638-FA0C-2F5DEC5D5392}"/>
              </a:ext>
            </a:extLst>
          </p:cNvPr>
          <p:cNvSpPr/>
          <p:nvPr userDrawn="1"/>
        </p:nvSpPr>
        <p:spPr bwMode="auto">
          <a:xfrm flipV="1">
            <a:off x="-2" y="0"/>
            <a:ext cx="12192002" cy="6857999"/>
          </a:xfrm>
          <a:custGeom>
            <a:avLst/>
            <a:gdLst>
              <a:gd name="connsiteX0" fmla="*/ 0 w 12192002"/>
              <a:gd name="connsiteY0" fmla="*/ 6857999 h 6857999"/>
              <a:gd name="connsiteX1" fmla="*/ 12192002 w 12192002"/>
              <a:gd name="connsiteY1" fmla="*/ 6857999 h 6857999"/>
              <a:gd name="connsiteX2" fmla="*/ 12192002 w 12192002"/>
              <a:gd name="connsiteY2" fmla="*/ 864523 h 6857999"/>
              <a:gd name="connsiteX3" fmla="*/ 11908627 w 12192002"/>
              <a:gd name="connsiteY3" fmla="*/ 1013421 h 6857999"/>
              <a:gd name="connsiteX4" fmla="*/ 8992656 w 12192002"/>
              <a:gd name="connsiteY4" fmla="*/ 1887478 h 6857999"/>
              <a:gd name="connsiteX5" fmla="*/ 1838350 w 12192002"/>
              <a:gd name="connsiteY5" fmla="*/ 223499 h 6857999"/>
              <a:gd name="connsiteX6" fmla="*/ 1394836 w 12192002"/>
              <a:gd name="connsiteY6" fmla="*/ 0 h 6857999"/>
              <a:gd name="connsiteX7" fmla="*/ 2 w 12192002"/>
              <a:gd name="connsiteY7" fmla="*/ 0 h 6857999"/>
              <a:gd name="connsiteX8" fmla="*/ 2 w 12192002"/>
              <a:gd name="connsiteY8" fmla="*/ 3582265 h 6857999"/>
              <a:gd name="connsiteX9" fmla="*/ 0 w 12192002"/>
              <a:gd name="connsiteY9" fmla="*/ 3582265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2" h="6857999">
                <a:moveTo>
                  <a:pt x="0" y="6857999"/>
                </a:moveTo>
                <a:lnTo>
                  <a:pt x="12192002" y="6857999"/>
                </a:lnTo>
                <a:lnTo>
                  <a:pt x="12192002" y="864523"/>
                </a:lnTo>
                <a:lnTo>
                  <a:pt x="11908627" y="1013421"/>
                </a:lnTo>
                <a:cubicBezTo>
                  <a:pt x="11034196" y="1448644"/>
                  <a:pt x="10068269" y="1759046"/>
                  <a:pt x="8992656" y="1887478"/>
                </a:cubicBezTo>
                <a:cubicBezTo>
                  <a:pt x="6219858" y="2218554"/>
                  <a:pt x="3818750" y="1208928"/>
                  <a:pt x="1838350" y="223499"/>
                </a:cubicBezTo>
                <a:lnTo>
                  <a:pt x="1394836" y="0"/>
                </a:lnTo>
                <a:lnTo>
                  <a:pt x="2" y="0"/>
                </a:lnTo>
                <a:lnTo>
                  <a:pt x="2" y="3582265"/>
                </a:lnTo>
                <a:lnTo>
                  <a:pt x="0" y="3582265"/>
                </a:lnTo>
                <a:close/>
              </a:path>
            </a:pathLst>
          </a:custGeom>
          <a:gradFill flip="none" rotWithShape="1">
            <a:gsLst>
              <a:gs pos="34000">
                <a:schemeClr val="bg1"/>
              </a:gs>
              <a:gs pos="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9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4" name="Freeform: Shape 3">
            <a:extLst>
              <a:ext uri="{FF2B5EF4-FFF2-40B4-BE49-F238E27FC236}">
                <a16:creationId xmlns:a16="http://schemas.microsoft.com/office/drawing/2014/main" id="{95454CC3-B7B6-4A96-8559-0456D40C5F5D}"/>
              </a:ext>
            </a:extLst>
          </p:cNvPr>
          <p:cNvSpPr/>
          <p:nvPr userDrawn="1"/>
        </p:nvSpPr>
        <p:spPr>
          <a:xfrm flipH="1">
            <a:off x="-4" y="4515025"/>
            <a:ext cx="12192003" cy="2342975"/>
          </a:xfrm>
          <a:custGeom>
            <a:avLst/>
            <a:gdLst>
              <a:gd name="connsiteX0" fmla="*/ 1778311 w 11315701"/>
              <a:gd name="connsiteY0" fmla="*/ 693 h 2174573"/>
              <a:gd name="connsiteX1" fmla="*/ 322517 w 11315701"/>
              <a:gd name="connsiteY1" fmla="*/ 218363 h 2174573"/>
              <a:gd name="connsiteX2" fmla="*/ 0 w 11315701"/>
              <a:gd name="connsiteY2" fmla="*/ 324614 h 2174573"/>
              <a:gd name="connsiteX3" fmla="*/ 0 w 11315701"/>
              <a:gd name="connsiteY3" fmla="*/ 2174573 h 2174573"/>
              <a:gd name="connsiteX4" fmla="*/ 11315701 w 11315701"/>
              <a:gd name="connsiteY4" fmla="*/ 2174573 h 2174573"/>
              <a:gd name="connsiteX5" fmla="*/ 11315701 w 11315701"/>
              <a:gd name="connsiteY5" fmla="*/ 1559427 h 2174573"/>
              <a:gd name="connsiteX6" fmla="*/ 6328053 w 11315701"/>
              <a:gd name="connsiteY6" fmla="*/ 1594784 h 2174573"/>
              <a:gd name="connsiteX7" fmla="*/ 2731730 w 11315701"/>
              <a:gd name="connsiteY7" fmla="*/ 59963 h 2174573"/>
              <a:gd name="connsiteX8" fmla="*/ 1778311 w 11315701"/>
              <a:gd name="connsiteY8" fmla="*/ 693 h 2174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15701" h="2174573">
                <a:moveTo>
                  <a:pt x="1778311" y="693"/>
                </a:moveTo>
                <a:cubicBezTo>
                  <a:pt x="1362369" y="7121"/>
                  <a:pt x="862698" y="59706"/>
                  <a:pt x="322517" y="218363"/>
                </a:cubicBezTo>
                <a:lnTo>
                  <a:pt x="0" y="324614"/>
                </a:lnTo>
                <a:lnTo>
                  <a:pt x="0" y="2174573"/>
                </a:lnTo>
                <a:lnTo>
                  <a:pt x="11315701" y="2174573"/>
                </a:lnTo>
                <a:lnTo>
                  <a:pt x="11315701" y="1559427"/>
                </a:lnTo>
                <a:cubicBezTo>
                  <a:pt x="9689944" y="1794411"/>
                  <a:pt x="8272600" y="2398972"/>
                  <a:pt x="6328053" y="1594784"/>
                </a:cubicBezTo>
                <a:cubicBezTo>
                  <a:pt x="5015679" y="1052100"/>
                  <a:pt x="4455586" y="278109"/>
                  <a:pt x="2731730" y="59963"/>
                </a:cubicBezTo>
                <a:cubicBezTo>
                  <a:pt x="2526466" y="33994"/>
                  <a:pt x="2194253" y="-5735"/>
                  <a:pt x="1778311" y="693"/>
                </a:cubicBezTo>
                <a:close/>
              </a:path>
            </a:pathLst>
          </a:custGeom>
          <a:gradFill flip="none" rotWithShape="1">
            <a:gsLst>
              <a:gs pos="33000">
                <a:schemeClr val="bg1"/>
              </a:gs>
              <a:gs pos="100000">
                <a:schemeClr val="accent3">
                  <a:lumMod val="20000"/>
                  <a:lumOff val="80000"/>
                </a:schemeClr>
              </a:gs>
            </a:gsLst>
            <a:lin ang="135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20000"/>
                <a:lumOff val="8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6" name="Freeform: Shape 5">
            <a:extLst>
              <a:ext uri="{FF2B5EF4-FFF2-40B4-BE49-F238E27FC236}">
                <a16:creationId xmlns:a16="http://schemas.microsoft.com/office/drawing/2014/main" id="{1D939E1B-3FA0-F9E3-5EF4-CC1A5F112BB6}"/>
              </a:ext>
            </a:extLst>
          </p:cNvPr>
          <p:cNvSpPr/>
          <p:nvPr userDrawn="1"/>
        </p:nvSpPr>
        <p:spPr>
          <a:xfrm>
            <a:off x="-1" y="0"/>
            <a:ext cx="6297106" cy="1752561"/>
          </a:xfrm>
          <a:custGeom>
            <a:avLst/>
            <a:gdLst>
              <a:gd name="connsiteX0" fmla="*/ 0 w 6297106"/>
              <a:gd name="connsiteY0" fmla="*/ 0 h 1752561"/>
              <a:gd name="connsiteX1" fmla="*/ 6297106 w 6297106"/>
              <a:gd name="connsiteY1" fmla="*/ 0 h 1752561"/>
              <a:gd name="connsiteX2" fmla="*/ 5984860 w 6297106"/>
              <a:gd name="connsiteY2" fmla="*/ 171035 h 1752561"/>
              <a:gd name="connsiteX3" fmla="*/ 3113113 w 6297106"/>
              <a:gd name="connsiteY3" fmla="*/ 1621403 h 1752561"/>
              <a:gd name="connsiteX4" fmla="*/ 825934 w 6297106"/>
              <a:gd name="connsiteY4" fmla="*/ 1641929 h 1752561"/>
              <a:gd name="connsiteX5" fmla="*/ 0 w 6297106"/>
              <a:gd name="connsiteY5" fmla="*/ 1391859 h 175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7106" h="1752561">
                <a:moveTo>
                  <a:pt x="0" y="0"/>
                </a:moveTo>
                <a:lnTo>
                  <a:pt x="6297106" y="0"/>
                </a:lnTo>
                <a:lnTo>
                  <a:pt x="5984860" y="171035"/>
                </a:lnTo>
                <a:cubicBezTo>
                  <a:pt x="5066011" y="720936"/>
                  <a:pt x="4525109" y="1338274"/>
                  <a:pt x="3113113" y="1621403"/>
                </a:cubicBezTo>
                <a:cubicBezTo>
                  <a:pt x="2728809" y="1698486"/>
                  <a:pt x="1868550" y="1862190"/>
                  <a:pt x="825934" y="1641929"/>
                </a:cubicBezTo>
                <a:cubicBezTo>
                  <a:pt x="531913" y="1579839"/>
                  <a:pt x="256715" y="1494068"/>
                  <a:pt x="0" y="1391859"/>
                </a:cubicBezTo>
                <a:close/>
              </a:path>
            </a:pathLst>
          </a:custGeom>
          <a:gradFill flip="none" rotWithShape="1">
            <a:gsLst>
              <a:gs pos="100000">
                <a:schemeClr val="bg1"/>
              </a:gs>
              <a:gs pos="0">
                <a:schemeClr val="bg1"/>
              </a:gs>
            </a:gsLst>
            <a:lin ang="2700000" scaled="1"/>
            <a:tileRect/>
          </a:gradFill>
          <a:ln>
            <a:gradFill>
              <a:gsLst>
                <a:gs pos="0">
                  <a:schemeClr val="bg1">
                    <a:alpha val="57000"/>
                  </a:schemeClr>
                </a:gs>
                <a:gs pos="100000">
                  <a:schemeClr val="bg1">
                    <a:alpha val="0"/>
                  </a:schemeClr>
                </a:gs>
              </a:gsLst>
              <a:lin ang="5400000" scaled="1"/>
            </a:gradFill>
            <a:headEnd type="none" w="med" len="med"/>
            <a:tailEnd type="none" w="med" len="med"/>
          </a:ln>
          <a:effectLst>
            <a:outerShdw blurRad="1270000" dist="38100" dir="2700000" algn="tl" rotWithShape="0">
              <a:schemeClr val="accent3">
                <a:lumMod val="40000"/>
                <a:lumOff val="60000"/>
                <a:alpha val="2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
        <p:nvSpPr>
          <p:cNvPr id="55" name="Freeform: Shape 54">
            <a:extLst>
              <a:ext uri="{FF2B5EF4-FFF2-40B4-BE49-F238E27FC236}">
                <a16:creationId xmlns:a16="http://schemas.microsoft.com/office/drawing/2014/main" id="{B866BF71-04FF-D282-E85F-6370ED068269}"/>
              </a:ext>
            </a:extLst>
          </p:cNvPr>
          <p:cNvSpPr>
            <a:spLocks/>
          </p:cNvSpPr>
          <p:nvPr userDrawn="1"/>
        </p:nvSpPr>
        <p:spPr bwMode="auto">
          <a:xfrm>
            <a:off x="6235700" y="0"/>
            <a:ext cx="5956298" cy="5585324"/>
          </a:xfrm>
          <a:custGeom>
            <a:avLst/>
            <a:gdLst>
              <a:gd name="connsiteX0" fmla="*/ 684960 w 5956298"/>
              <a:gd name="connsiteY0" fmla="*/ 0 h 5585324"/>
              <a:gd name="connsiteX1" fmla="*/ 5956298 w 5956298"/>
              <a:gd name="connsiteY1" fmla="*/ 0 h 5585324"/>
              <a:gd name="connsiteX2" fmla="*/ 5956298 w 5956298"/>
              <a:gd name="connsiteY2" fmla="*/ 4588251 h 5585324"/>
              <a:gd name="connsiteX3" fmla="*/ 5740845 w 5956298"/>
              <a:gd name="connsiteY3" fmla="*/ 4784068 h 5585324"/>
              <a:gd name="connsiteX4" fmla="*/ 3508875 w 5956298"/>
              <a:gd name="connsiteY4" fmla="*/ 5585324 h 5585324"/>
              <a:gd name="connsiteX5" fmla="*/ 0 w 5956298"/>
              <a:gd name="connsiteY5" fmla="*/ 2076449 h 5585324"/>
              <a:gd name="connsiteX6" fmla="*/ 599261 w 5956298"/>
              <a:gd name="connsiteY6" fmla="*/ 114604 h 558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6298" h="5585324">
                <a:moveTo>
                  <a:pt x="684960" y="0"/>
                </a:moveTo>
                <a:lnTo>
                  <a:pt x="5956298" y="0"/>
                </a:lnTo>
                <a:lnTo>
                  <a:pt x="5956298" y="4588251"/>
                </a:lnTo>
                <a:lnTo>
                  <a:pt x="5740845" y="4784068"/>
                </a:lnTo>
                <a:cubicBezTo>
                  <a:pt x="5134305" y="5284629"/>
                  <a:pt x="4356706" y="5585324"/>
                  <a:pt x="3508875" y="5585324"/>
                </a:cubicBezTo>
                <a:cubicBezTo>
                  <a:pt x="1570977" y="5585324"/>
                  <a:pt x="0" y="4014347"/>
                  <a:pt x="0" y="2076449"/>
                </a:cubicBezTo>
                <a:cubicBezTo>
                  <a:pt x="0" y="1349737"/>
                  <a:pt x="220919" y="674624"/>
                  <a:pt x="599261" y="114604"/>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50BCF4D5-54E1-7A0F-7A0D-C89BADD05C88}"/>
              </a:ext>
            </a:extLst>
          </p:cNvPr>
          <p:cNvSpPr/>
          <p:nvPr userDrawn="1"/>
        </p:nvSpPr>
        <p:spPr bwMode="auto">
          <a:xfrm>
            <a:off x="6051827" y="2949392"/>
            <a:ext cx="1082676" cy="1497483"/>
          </a:xfrm>
          <a:custGeom>
            <a:avLst/>
            <a:gdLst>
              <a:gd name="connsiteX0" fmla="*/ 293423 w 1082676"/>
              <a:gd name="connsiteY0" fmla="*/ 0 h 1497483"/>
              <a:gd name="connsiteX1" fmla="*/ 294342 w 1082676"/>
              <a:gd name="connsiteY1" fmla="*/ 3981 h 1497483"/>
              <a:gd name="connsiteX2" fmla="*/ 985130 w 1082676"/>
              <a:gd name="connsiteY2" fmla="*/ 1359029 h 1497483"/>
              <a:gd name="connsiteX3" fmla="*/ 1082676 w 1082676"/>
              <a:gd name="connsiteY3" fmla="*/ 1466356 h 1497483"/>
              <a:gd name="connsiteX4" fmla="*/ 1029305 w 1082676"/>
              <a:gd name="connsiteY4" fmla="*/ 1480079 h 1497483"/>
              <a:gd name="connsiteX5" fmla="*/ 856658 w 1082676"/>
              <a:gd name="connsiteY5" fmla="*/ 1497483 h 1497483"/>
              <a:gd name="connsiteX6" fmla="*/ 0 w 1082676"/>
              <a:gd name="connsiteY6" fmla="*/ 640825 h 1497483"/>
              <a:gd name="connsiteX7" fmla="*/ 250910 w 1082676"/>
              <a:gd name="connsiteY7" fmla="*/ 35076 h 149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76" h="1497483">
                <a:moveTo>
                  <a:pt x="293423" y="0"/>
                </a:moveTo>
                <a:lnTo>
                  <a:pt x="294342" y="3981"/>
                </a:lnTo>
                <a:cubicBezTo>
                  <a:pt x="424149" y="508498"/>
                  <a:pt x="663340" y="969110"/>
                  <a:pt x="985130" y="1359029"/>
                </a:cubicBezTo>
                <a:lnTo>
                  <a:pt x="1082676" y="1466356"/>
                </a:lnTo>
                <a:lnTo>
                  <a:pt x="1029305" y="1480079"/>
                </a:lnTo>
                <a:cubicBezTo>
                  <a:pt x="973538" y="1491490"/>
                  <a:pt x="915798" y="1497483"/>
                  <a:pt x="856658" y="1497483"/>
                </a:cubicBezTo>
                <a:cubicBezTo>
                  <a:pt x="383539" y="1497483"/>
                  <a:pt x="0" y="1113944"/>
                  <a:pt x="0" y="640825"/>
                </a:cubicBezTo>
                <a:cubicBezTo>
                  <a:pt x="0" y="404266"/>
                  <a:pt x="95885" y="190101"/>
                  <a:pt x="250910" y="35076"/>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9" name="Freeform: Shape 48">
            <a:extLst>
              <a:ext uri="{FF2B5EF4-FFF2-40B4-BE49-F238E27FC236}">
                <a16:creationId xmlns:a16="http://schemas.microsoft.com/office/drawing/2014/main" id="{BA7A448F-83A9-4413-CE03-225D4A8B5C30}"/>
              </a:ext>
            </a:extLst>
          </p:cNvPr>
          <p:cNvSpPr/>
          <p:nvPr userDrawn="1"/>
        </p:nvSpPr>
        <p:spPr bwMode="auto">
          <a:xfrm>
            <a:off x="10292203" y="4572414"/>
            <a:ext cx="1917221" cy="1200184"/>
          </a:xfrm>
          <a:custGeom>
            <a:avLst/>
            <a:gdLst>
              <a:gd name="connsiteX0" fmla="*/ 1917221 w 1917221"/>
              <a:gd name="connsiteY0" fmla="*/ 0 h 1200184"/>
              <a:gd name="connsiteX1" fmla="*/ 1911465 w 1917221"/>
              <a:gd name="connsiteY1" fmla="*/ 113990 h 1200184"/>
              <a:gd name="connsiteX2" fmla="*/ 707813 w 1917221"/>
              <a:gd name="connsiteY2" fmla="*/ 1200184 h 1200184"/>
              <a:gd name="connsiteX3" fmla="*/ 31347 w 1917221"/>
              <a:gd name="connsiteY3" fmla="*/ 993553 h 1200184"/>
              <a:gd name="connsiteX4" fmla="*/ 0 w 1917221"/>
              <a:gd name="connsiteY4" fmla="*/ 970112 h 1200184"/>
              <a:gd name="connsiteX5" fmla="*/ 159534 w 1917221"/>
              <a:gd name="connsiteY5" fmla="*/ 941622 h 1200184"/>
              <a:gd name="connsiteX6" fmla="*/ 1684343 w 1917221"/>
              <a:gd name="connsiteY6" fmla="*/ 211654 h 120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7221" h="1200184">
                <a:moveTo>
                  <a:pt x="1917221" y="0"/>
                </a:moveTo>
                <a:lnTo>
                  <a:pt x="1911465" y="113990"/>
                </a:lnTo>
                <a:cubicBezTo>
                  <a:pt x="1849507" y="724089"/>
                  <a:pt x="1334259" y="1200184"/>
                  <a:pt x="707813" y="1200184"/>
                </a:cubicBezTo>
                <a:cubicBezTo>
                  <a:pt x="457235" y="1200184"/>
                  <a:pt x="224448" y="1124009"/>
                  <a:pt x="31347" y="993553"/>
                </a:cubicBezTo>
                <a:lnTo>
                  <a:pt x="0" y="970112"/>
                </a:lnTo>
                <a:lnTo>
                  <a:pt x="159534" y="941622"/>
                </a:lnTo>
                <a:cubicBezTo>
                  <a:pt x="730582" y="824769"/>
                  <a:pt x="1251100" y="569198"/>
                  <a:pt x="1684343" y="2116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 name="Title 1">
            <a:extLst>
              <a:ext uri="{FF2B5EF4-FFF2-40B4-BE49-F238E27FC236}">
                <a16:creationId xmlns:a16="http://schemas.microsoft.com/office/drawing/2014/main" id="{0D5CD0E0-7A84-7D09-4CD7-6A1D9EB9DD52}"/>
              </a:ext>
            </a:extLst>
          </p:cNvPr>
          <p:cNvSpPr>
            <a:spLocks noGrp="1"/>
          </p:cNvSpPr>
          <p:nvPr userDrawn="1">
            <p:ph type="title" idx="4294967295" hasCustomPrompt="1"/>
          </p:nvPr>
        </p:nvSpPr>
        <p:spPr>
          <a:xfrm>
            <a:off x="457201" y="2921169"/>
            <a:ext cx="3873499" cy="1015663"/>
          </a:xfrm>
        </p:spPr>
        <p:txBody>
          <a:bodyPr wrap="square">
            <a:spAutoFit/>
          </a:bodyPr>
          <a:lstStyle>
            <a:lvl1pPr>
              <a:defRPr sz="6600" baseline="0">
                <a:solidFill>
                  <a:schemeClr val="tx1"/>
                </a:solidFill>
                <a:latin typeface="+mj-lt"/>
              </a:defRPr>
            </a:lvl1pPr>
          </a:lstStyle>
          <a:p>
            <a:r>
              <a:rPr lang="en-US" sz="6600">
                <a:solidFill>
                  <a:schemeClr val="tx1"/>
                </a:solidFill>
              </a:rPr>
              <a:t>Appendix</a:t>
            </a:r>
          </a:p>
        </p:txBody>
      </p:sp>
      <p:sp>
        <p:nvSpPr>
          <p:cNvPr id="5" name="Arc 4">
            <a:extLst>
              <a:ext uri="{FF2B5EF4-FFF2-40B4-BE49-F238E27FC236}">
                <a16:creationId xmlns:a16="http://schemas.microsoft.com/office/drawing/2014/main" id="{82EB8CF4-FAE5-A008-F97B-32C962F058DD}"/>
              </a:ext>
            </a:extLst>
          </p:cNvPr>
          <p:cNvSpPr/>
          <p:nvPr userDrawn="1"/>
        </p:nvSpPr>
        <p:spPr bwMode="auto">
          <a:xfrm rot="13591918">
            <a:off x="6235455" y="-1432671"/>
            <a:ext cx="7018240" cy="7018240"/>
          </a:xfrm>
          <a:prstGeom prst="arc">
            <a:avLst>
              <a:gd name="adj1" fmla="val 13213727"/>
              <a:gd name="adj2" fmla="val 20979140"/>
            </a:avLst>
          </a:prstGeom>
          <a:ln w="127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3" name="Group 42">
            <a:extLst>
              <a:ext uri="{FF2B5EF4-FFF2-40B4-BE49-F238E27FC236}">
                <a16:creationId xmlns:a16="http://schemas.microsoft.com/office/drawing/2014/main" id="{0A95393B-9D13-7080-8520-D1B9503801E3}"/>
              </a:ext>
            </a:extLst>
          </p:cNvPr>
          <p:cNvGrpSpPr/>
          <p:nvPr userDrawn="1"/>
        </p:nvGrpSpPr>
        <p:grpSpPr>
          <a:xfrm>
            <a:off x="6405756" y="588386"/>
            <a:ext cx="182593" cy="348901"/>
            <a:chOff x="6405756" y="588386"/>
            <a:chExt cx="182593" cy="348901"/>
          </a:xfrm>
        </p:grpSpPr>
        <p:sp>
          <p:nvSpPr>
            <p:cNvPr id="62" name="Oval 61">
              <a:extLst>
                <a:ext uri="{FF2B5EF4-FFF2-40B4-BE49-F238E27FC236}">
                  <a16:creationId xmlns:a16="http://schemas.microsoft.com/office/drawing/2014/main" id="{0589C4DB-313C-C6DF-EA7F-70F35D215843}"/>
                </a:ext>
              </a:extLst>
            </p:cNvPr>
            <p:cNvSpPr/>
            <p:nvPr userDrawn="1"/>
          </p:nvSpPr>
          <p:spPr bwMode="auto">
            <a:xfrm rot="13591918">
              <a:off x="6503323" y="588386"/>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3" name="Oval 22">
              <a:extLst>
                <a:ext uri="{FF2B5EF4-FFF2-40B4-BE49-F238E27FC236}">
                  <a16:creationId xmlns:a16="http://schemas.microsoft.com/office/drawing/2014/main" id="{6A0D5C2A-031F-9A77-AF17-A2DE68450A75}"/>
                </a:ext>
              </a:extLst>
            </p:cNvPr>
            <p:cNvSpPr/>
            <p:nvPr userDrawn="1"/>
          </p:nvSpPr>
          <p:spPr bwMode="auto">
            <a:xfrm rot="13591918">
              <a:off x="6405756" y="878802"/>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4" name="Oval 23">
            <a:extLst>
              <a:ext uri="{FF2B5EF4-FFF2-40B4-BE49-F238E27FC236}">
                <a16:creationId xmlns:a16="http://schemas.microsoft.com/office/drawing/2014/main" id="{F25D49D2-3252-09E6-A471-6018E7BB6DFD}"/>
              </a:ext>
            </a:extLst>
          </p:cNvPr>
          <p:cNvSpPr/>
          <p:nvPr userDrawn="1"/>
        </p:nvSpPr>
        <p:spPr bwMode="auto">
          <a:xfrm rot="7048460">
            <a:off x="9945548" y="5521384"/>
            <a:ext cx="108612" cy="108612"/>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0" name="Picture Placeholder 69">
            <a:extLst>
              <a:ext uri="{FF2B5EF4-FFF2-40B4-BE49-F238E27FC236}">
                <a16:creationId xmlns:a16="http://schemas.microsoft.com/office/drawing/2014/main" id="{2DA54558-E9EA-D75D-6C9D-0AC98B29B96F}"/>
              </a:ext>
            </a:extLst>
          </p:cNvPr>
          <p:cNvSpPr>
            <a:spLocks noGrp="1"/>
          </p:cNvSpPr>
          <p:nvPr>
            <p:ph type="pic" sz="quarter" idx="10" hasCustomPrompt="1"/>
          </p:nvPr>
        </p:nvSpPr>
        <p:spPr>
          <a:xfrm>
            <a:off x="6446654" y="0"/>
            <a:ext cx="5745346" cy="5374372"/>
          </a:xfrm>
          <a:custGeom>
            <a:avLst/>
            <a:gdLst>
              <a:gd name="connsiteX0" fmla="*/ 737130 w 5745346"/>
              <a:gd name="connsiteY0" fmla="*/ 0 h 5374372"/>
              <a:gd name="connsiteX1" fmla="*/ 5745346 w 5745346"/>
              <a:gd name="connsiteY1" fmla="*/ 0 h 5374372"/>
              <a:gd name="connsiteX2" fmla="*/ 5745346 w 5745346"/>
              <a:gd name="connsiteY2" fmla="*/ 4281418 h 5374372"/>
              <a:gd name="connsiteX3" fmla="*/ 5629907 w 5745346"/>
              <a:gd name="connsiteY3" fmla="*/ 4408433 h 5374372"/>
              <a:gd name="connsiteX4" fmla="*/ 3297923 w 5745346"/>
              <a:gd name="connsiteY4" fmla="*/ 5374372 h 5374372"/>
              <a:gd name="connsiteX5" fmla="*/ 0 w 5745346"/>
              <a:gd name="connsiteY5" fmla="*/ 2076449 h 5374372"/>
              <a:gd name="connsiteX6" fmla="*/ 563234 w 5745346"/>
              <a:gd name="connsiteY6" fmla="*/ 232549 h 537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45346" h="5374372">
                <a:moveTo>
                  <a:pt x="737130" y="0"/>
                </a:moveTo>
                <a:lnTo>
                  <a:pt x="5745346" y="0"/>
                </a:lnTo>
                <a:lnTo>
                  <a:pt x="5745346" y="4281418"/>
                </a:lnTo>
                <a:lnTo>
                  <a:pt x="5629907" y="4408433"/>
                </a:lnTo>
                <a:cubicBezTo>
                  <a:pt x="5033100" y="5005240"/>
                  <a:pt x="4208620" y="5374372"/>
                  <a:pt x="3297923" y="5374372"/>
                </a:cubicBezTo>
                <a:cubicBezTo>
                  <a:pt x="1476530" y="5374372"/>
                  <a:pt x="0" y="3897842"/>
                  <a:pt x="0" y="2076449"/>
                </a:cubicBezTo>
                <a:cubicBezTo>
                  <a:pt x="0" y="1393427"/>
                  <a:pt x="207637" y="758901"/>
                  <a:pt x="563234" y="232549"/>
                </a:cubicBezTo>
                <a:close/>
              </a:path>
            </a:pathLst>
          </a:custGeom>
          <a:solidFill>
            <a:schemeClr val="bg1">
              <a:lumMod val="95000"/>
            </a:schemeClr>
          </a:solidFill>
        </p:spPr>
        <p:txBody>
          <a:bodyPr wrap="square" lIns="0" tIns="1929384" rIns="0" bIns="91440" anchor="t">
            <a:noAutofit/>
          </a:bodyPr>
          <a:lstStyle>
            <a:lvl1pPr marL="0" indent="0" algn="ctr">
              <a:buNone/>
              <a:defRPr sz="1800"/>
            </a:lvl1pPr>
          </a:lstStyle>
          <a:p>
            <a:r>
              <a:rPr lang="en-IN"/>
              <a:t>Click on the icon to add image</a:t>
            </a:r>
            <a:endParaRPr lang="en-US"/>
          </a:p>
        </p:txBody>
      </p:sp>
    </p:spTree>
    <p:extLst>
      <p:ext uri="{BB962C8B-B14F-4D97-AF65-F5344CB8AC3E}">
        <p14:creationId xmlns:p14="http://schemas.microsoft.com/office/powerpoint/2010/main" val="3673822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Org chart">
    <p:spTree>
      <p:nvGrpSpPr>
        <p:cNvPr id="1" name=""/>
        <p:cNvGrpSpPr/>
        <p:nvPr/>
      </p:nvGrpSpPr>
      <p:grpSpPr>
        <a:xfrm>
          <a:off x="0" y="0"/>
          <a:ext cx="0" cy="0"/>
          <a:chOff x="0" y="0"/>
          <a:chExt cx="0" cy="0"/>
        </a:xfrm>
      </p:grpSpPr>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15896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966699" y="0"/>
            <a:ext cx="2232864"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10175349" y="1045816"/>
            <a:ext cx="1815564" cy="173303"/>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10175349" y="1373508"/>
            <a:ext cx="1815564" cy="869367"/>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25384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253844"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919881"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10839313" y="351150"/>
            <a:ext cx="487636" cy="540277"/>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27" name="Freeform 16">
            <a:extLst>
              <a:ext uri="{FF2B5EF4-FFF2-40B4-BE49-F238E27FC236}">
                <a16:creationId xmlns:a16="http://schemas.microsoft.com/office/drawing/2014/main" id="{D5307269-C6FF-7758-0D76-E44A97C30C42}"/>
              </a:ext>
            </a:extLst>
          </p:cNvPr>
          <p:cNvSpPr>
            <a:spLocks/>
          </p:cNvSpPr>
          <p:nvPr userDrawn="1"/>
        </p:nvSpPr>
        <p:spPr bwMode="auto">
          <a:xfrm>
            <a:off x="2609003" y="52650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8" name="Text Placeholder 62">
            <a:extLst>
              <a:ext uri="{FF2B5EF4-FFF2-40B4-BE49-F238E27FC236}">
                <a16:creationId xmlns:a16="http://schemas.microsoft.com/office/drawing/2014/main" id="{71B6CCCB-7D6F-8B02-EF16-EC137AD09465}"/>
              </a:ext>
            </a:extLst>
          </p:cNvPr>
          <p:cNvSpPr>
            <a:spLocks noGrp="1"/>
          </p:cNvSpPr>
          <p:nvPr>
            <p:ph type="body" sz="quarter" idx="67" hasCustomPrompt="1"/>
          </p:nvPr>
        </p:nvSpPr>
        <p:spPr>
          <a:xfrm>
            <a:off x="2703887" y="58650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9" name="Text Placeholder 62">
            <a:extLst>
              <a:ext uri="{FF2B5EF4-FFF2-40B4-BE49-F238E27FC236}">
                <a16:creationId xmlns:a16="http://schemas.microsoft.com/office/drawing/2014/main" id="{E0C3EE28-8C27-2CFD-C723-1046044736AD}"/>
              </a:ext>
            </a:extLst>
          </p:cNvPr>
          <p:cNvSpPr>
            <a:spLocks noGrp="1"/>
          </p:cNvSpPr>
          <p:nvPr>
            <p:ph type="body" sz="quarter" idx="68" hasCustomPrompt="1"/>
          </p:nvPr>
        </p:nvSpPr>
        <p:spPr>
          <a:xfrm>
            <a:off x="2703887" y="6031190"/>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1" name="Picture Placeholder 110">
            <a:extLst>
              <a:ext uri="{FF2B5EF4-FFF2-40B4-BE49-F238E27FC236}">
                <a16:creationId xmlns:a16="http://schemas.microsoft.com/office/drawing/2014/main" id="{EB3C8763-34B5-1082-3CB2-D113E141BBE3}"/>
              </a:ext>
            </a:extLst>
          </p:cNvPr>
          <p:cNvSpPr>
            <a:spLocks noGrp="1"/>
          </p:cNvSpPr>
          <p:nvPr>
            <p:ph type="pic" sz="quarter" idx="69" hasCustomPrompt="1"/>
          </p:nvPr>
        </p:nvSpPr>
        <p:spPr>
          <a:xfrm>
            <a:off x="3369924" y="50035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2" name="Freeform 16">
            <a:extLst>
              <a:ext uri="{FF2B5EF4-FFF2-40B4-BE49-F238E27FC236}">
                <a16:creationId xmlns:a16="http://schemas.microsoft.com/office/drawing/2014/main" id="{9A02AD4E-B92E-7601-B814-FDA83F68D981}"/>
              </a:ext>
            </a:extLst>
          </p:cNvPr>
          <p:cNvSpPr>
            <a:spLocks/>
          </p:cNvSpPr>
          <p:nvPr userDrawn="1"/>
        </p:nvSpPr>
        <p:spPr bwMode="auto">
          <a:xfrm>
            <a:off x="5059048"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3" name="Text Placeholder 62">
            <a:extLst>
              <a:ext uri="{FF2B5EF4-FFF2-40B4-BE49-F238E27FC236}">
                <a16:creationId xmlns:a16="http://schemas.microsoft.com/office/drawing/2014/main" id="{5890EE5B-5A59-4C9E-D8A4-55D42D66CD9B}"/>
              </a:ext>
            </a:extLst>
          </p:cNvPr>
          <p:cNvSpPr>
            <a:spLocks noGrp="1"/>
          </p:cNvSpPr>
          <p:nvPr>
            <p:ph type="body" sz="quarter" idx="70" hasCustomPrompt="1"/>
          </p:nvPr>
        </p:nvSpPr>
        <p:spPr>
          <a:xfrm>
            <a:off x="5153932"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5" name="Text Placeholder 62">
            <a:extLst>
              <a:ext uri="{FF2B5EF4-FFF2-40B4-BE49-F238E27FC236}">
                <a16:creationId xmlns:a16="http://schemas.microsoft.com/office/drawing/2014/main" id="{CF3D3067-85A1-48AC-B83A-BDE2D9D64271}"/>
              </a:ext>
            </a:extLst>
          </p:cNvPr>
          <p:cNvSpPr>
            <a:spLocks noGrp="1"/>
          </p:cNvSpPr>
          <p:nvPr>
            <p:ph type="body" sz="quarter" idx="71" hasCustomPrompt="1"/>
          </p:nvPr>
        </p:nvSpPr>
        <p:spPr>
          <a:xfrm>
            <a:off x="5153932"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7" name="Picture Placeholder 110">
            <a:extLst>
              <a:ext uri="{FF2B5EF4-FFF2-40B4-BE49-F238E27FC236}">
                <a16:creationId xmlns:a16="http://schemas.microsoft.com/office/drawing/2014/main" id="{7BAC1A8C-9061-5430-4AC5-AF73039D296F}"/>
              </a:ext>
            </a:extLst>
          </p:cNvPr>
          <p:cNvSpPr>
            <a:spLocks noGrp="1"/>
          </p:cNvSpPr>
          <p:nvPr>
            <p:ph type="pic" sz="quarter" idx="72" hasCustomPrompt="1"/>
          </p:nvPr>
        </p:nvSpPr>
        <p:spPr>
          <a:xfrm>
            <a:off x="5819969"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8" name="Freeform 16">
            <a:extLst>
              <a:ext uri="{FF2B5EF4-FFF2-40B4-BE49-F238E27FC236}">
                <a16:creationId xmlns:a16="http://schemas.microsoft.com/office/drawing/2014/main" id="{48988DDB-258B-00F4-E72C-8CE95411E1B8}"/>
              </a:ext>
            </a:extLst>
          </p:cNvPr>
          <p:cNvSpPr>
            <a:spLocks/>
          </p:cNvSpPr>
          <p:nvPr userDrawn="1"/>
        </p:nvSpPr>
        <p:spPr bwMode="auto">
          <a:xfrm>
            <a:off x="751409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9" name="Text Placeholder 62">
            <a:extLst>
              <a:ext uri="{FF2B5EF4-FFF2-40B4-BE49-F238E27FC236}">
                <a16:creationId xmlns:a16="http://schemas.microsoft.com/office/drawing/2014/main" id="{4BA0702B-C830-7271-D790-A351C9E5FC54}"/>
              </a:ext>
            </a:extLst>
          </p:cNvPr>
          <p:cNvSpPr>
            <a:spLocks noGrp="1"/>
          </p:cNvSpPr>
          <p:nvPr>
            <p:ph type="body" sz="quarter" idx="73" hasCustomPrompt="1"/>
          </p:nvPr>
        </p:nvSpPr>
        <p:spPr>
          <a:xfrm>
            <a:off x="760897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3" name="Text Placeholder 62">
            <a:extLst>
              <a:ext uri="{FF2B5EF4-FFF2-40B4-BE49-F238E27FC236}">
                <a16:creationId xmlns:a16="http://schemas.microsoft.com/office/drawing/2014/main" id="{83C2F1F2-4179-A3CF-7479-7DC398EAF07D}"/>
              </a:ext>
            </a:extLst>
          </p:cNvPr>
          <p:cNvSpPr>
            <a:spLocks noGrp="1"/>
          </p:cNvSpPr>
          <p:nvPr>
            <p:ph type="body" sz="quarter" idx="74" hasCustomPrompt="1"/>
          </p:nvPr>
        </p:nvSpPr>
        <p:spPr>
          <a:xfrm>
            <a:off x="7608974" y="6074749"/>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7" name="Picture Placeholder 110">
            <a:extLst>
              <a:ext uri="{FF2B5EF4-FFF2-40B4-BE49-F238E27FC236}">
                <a16:creationId xmlns:a16="http://schemas.microsoft.com/office/drawing/2014/main" id="{C60C9B91-F16E-9916-F6CF-B2EB12A1254D}"/>
              </a:ext>
            </a:extLst>
          </p:cNvPr>
          <p:cNvSpPr>
            <a:spLocks noGrp="1"/>
          </p:cNvSpPr>
          <p:nvPr>
            <p:ph type="pic" sz="quarter" idx="75" hasCustomPrompt="1"/>
          </p:nvPr>
        </p:nvSpPr>
        <p:spPr>
          <a:xfrm>
            <a:off x="8264400"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2" name="Freeform 16">
            <a:extLst>
              <a:ext uri="{FF2B5EF4-FFF2-40B4-BE49-F238E27FC236}">
                <a16:creationId xmlns:a16="http://schemas.microsoft.com/office/drawing/2014/main" id="{FB88691B-CE3B-0231-8B74-8CF0A90F73DE}"/>
              </a:ext>
            </a:extLst>
          </p:cNvPr>
          <p:cNvSpPr>
            <a:spLocks/>
          </p:cNvSpPr>
          <p:nvPr userDrawn="1"/>
        </p:nvSpPr>
        <p:spPr bwMode="auto">
          <a:xfrm>
            <a:off x="1297844"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1392728"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1392728"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2058765"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6" name="Freeform 16">
            <a:extLst>
              <a:ext uri="{FF2B5EF4-FFF2-40B4-BE49-F238E27FC236}">
                <a16:creationId xmlns:a16="http://schemas.microsoft.com/office/drawing/2014/main" id="{3BC8EEF0-6520-40A5-5B94-2BC0D01C275D}"/>
              </a:ext>
            </a:extLst>
          </p:cNvPr>
          <p:cNvSpPr>
            <a:spLocks/>
          </p:cNvSpPr>
          <p:nvPr userDrawn="1"/>
        </p:nvSpPr>
        <p:spPr bwMode="auto">
          <a:xfrm>
            <a:off x="3775103" y="330342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7" name="Text Placeholder 62">
            <a:extLst>
              <a:ext uri="{FF2B5EF4-FFF2-40B4-BE49-F238E27FC236}">
                <a16:creationId xmlns:a16="http://schemas.microsoft.com/office/drawing/2014/main" id="{59A1FEE9-6339-34AE-8F5D-79DB1D57A664}"/>
              </a:ext>
            </a:extLst>
          </p:cNvPr>
          <p:cNvSpPr>
            <a:spLocks noGrp="1"/>
          </p:cNvSpPr>
          <p:nvPr>
            <p:ph type="body" sz="quarter" idx="79" hasCustomPrompt="1"/>
          </p:nvPr>
        </p:nvSpPr>
        <p:spPr>
          <a:xfrm>
            <a:off x="3869987" y="390344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8" name="Text Placeholder 62">
            <a:extLst>
              <a:ext uri="{FF2B5EF4-FFF2-40B4-BE49-F238E27FC236}">
                <a16:creationId xmlns:a16="http://schemas.microsoft.com/office/drawing/2014/main" id="{283DA3EE-20FD-F497-53B6-DF36565D2FE3}"/>
              </a:ext>
            </a:extLst>
          </p:cNvPr>
          <p:cNvSpPr>
            <a:spLocks noGrp="1"/>
          </p:cNvSpPr>
          <p:nvPr>
            <p:ph type="body" sz="quarter" idx="80" hasCustomPrompt="1"/>
          </p:nvPr>
        </p:nvSpPr>
        <p:spPr>
          <a:xfrm>
            <a:off x="3869987" y="406955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9" name="Picture Placeholder 110">
            <a:extLst>
              <a:ext uri="{FF2B5EF4-FFF2-40B4-BE49-F238E27FC236}">
                <a16:creationId xmlns:a16="http://schemas.microsoft.com/office/drawing/2014/main" id="{7AD0D88E-D29B-BF35-4D77-448EB745E805}"/>
              </a:ext>
            </a:extLst>
          </p:cNvPr>
          <p:cNvSpPr>
            <a:spLocks noGrp="1"/>
          </p:cNvSpPr>
          <p:nvPr>
            <p:ph type="pic" sz="quarter" idx="81" hasCustomPrompt="1"/>
          </p:nvPr>
        </p:nvSpPr>
        <p:spPr>
          <a:xfrm>
            <a:off x="4536025" y="304188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0" name="Freeform 16">
            <a:extLst>
              <a:ext uri="{FF2B5EF4-FFF2-40B4-BE49-F238E27FC236}">
                <a16:creationId xmlns:a16="http://schemas.microsoft.com/office/drawing/2014/main" id="{88BD1865-2CA2-22AB-FB40-20AFDE0C2C3F}"/>
              </a:ext>
            </a:extLst>
          </p:cNvPr>
          <p:cNvSpPr>
            <a:spLocks/>
          </p:cNvSpPr>
          <p:nvPr userDrawn="1"/>
        </p:nvSpPr>
        <p:spPr bwMode="auto">
          <a:xfrm>
            <a:off x="6225148"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1" name="Text Placeholder 62">
            <a:extLst>
              <a:ext uri="{FF2B5EF4-FFF2-40B4-BE49-F238E27FC236}">
                <a16:creationId xmlns:a16="http://schemas.microsoft.com/office/drawing/2014/main" id="{65396C36-5689-61D8-7189-68FB97A5B937}"/>
              </a:ext>
            </a:extLst>
          </p:cNvPr>
          <p:cNvSpPr>
            <a:spLocks noGrp="1"/>
          </p:cNvSpPr>
          <p:nvPr>
            <p:ph type="body" sz="quarter" idx="82" hasCustomPrompt="1"/>
          </p:nvPr>
        </p:nvSpPr>
        <p:spPr>
          <a:xfrm>
            <a:off x="6320032"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2" name="Text Placeholder 62">
            <a:extLst>
              <a:ext uri="{FF2B5EF4-FFF2-40B4-BE49-F238E27FC236}">
                <a16:creationId xmlns:a16="http://schemas.microsoft.com/office/drawing/2014/main" id="{1326AACB-63AB-657D-B2E5-9D5795950BD8}"/>
              </a:ext>
            </a:extLst>
          </p:cNvPr>
          <p:cNvSpPr>
            <a:spLocks noGrp="1"/>
          </p:cNvSpPr>
          <p:nvPr>
            <p:ph type="body" sz="quarter" idx="83" hasCustomPrompt="1"/>
          </p:nvPr>
        </p:nvSpPr>
        <p:spPr>
          <a:xfrm>
            <a:off x="6320032"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4" name="Picture Placeholder 110">
            <a:extLst>
              <a:ext uri="{FF2B5EF4-FFF2-40B4-BE49-F238E27FC236}">
                <a16:creationId xmlns:a16="http://schemas.microsoft.com/office/drawing/2014/main" id="{9C500CD4-2C04-B076-DC51-A58757B1D760}"/>
              </a:ext>
            </a:extLst>
          </p:cNvPr>
          <p:cNvSpPr>
            <a:spLocks noGrp="1"/>
          </p:cNvSpPr>
          <p:nvPr>
            <p:ph type="pic" sz="quarter" idx="84" hasCustomPrompt="1"/>
          </p:nvPr>
        </p:nvSpPr>
        <p:spPr>
          <a:xfrm>
            <a:off x="698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5" name="Freeform 16">
            <a:extLst>
              <a:ext uri="{FF2B5EF4-FFF2-40B4-BE49-F238E27FC236}">
                <a16:creationId xmlns:a16="http://schemas.microsoft.com/office/drawing/2014/main" id="{4E971EEE-9BEB-4B29-73A6-75C011B34B07}"/>
              </a:ext>
            </a:extLst>
          </p:cNvPr>
          <p:cNvSpPr>
            <a:spLocks/>
          </p:cNvSpPr>
          <p:nvPr userDrawn="1"/>
        </p:nvSpPr>
        <p:spPr bwMode="auto">
          <a:xfrm>
            <a:off x="3747887" y="14689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3856140" y="20689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3856140" y="2235090"/>
            <a:ext cx="208746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450880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103690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roject Initiatives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Project &amp; Initiatives</a:t>
            </a:r>
          </a:p>
        </p:txBody>
      </p:sp>
      <p:sp>
        <p:nvSpPr>
          <p:cNvPr id="6" name="Rectangle: Rounded Corners 5">
            <a:extLst>
              <a:ext uri="{FF2B5EF4-FFF2-40B4-BE49-F238E27FC236}">
                <a16:creationId xmlns:a16="http://schemas.microsoft.com/office/drawing/2014/main" id="{8AB10718-E7E3-E6B3-5C0F-25B19F718AFB}"/>
              </a:ext>
            </a:extLst>
          </p:cNvPr>
          <p:cNvSpPr/>
          <p:nvPr userDrawn="1"/>
        </p:nvSpPr>
        <p:spPr>
          <a:xfrm>
            <a:off x="9592275" y="159892"/>
            <a:ext cx="2142525" cy="542925"/>
          </a:xfrm>
          <a:prstGeom prst="roundRect">
            <a:avLst>
              <a:gd name="adj" fmla="val 13228"/>
            </a:avLst>
          </a:prstGeom>
          <a:gradFill>
            <a:gsLst>
              <a:gs pos="0">
                <a:schemeClr val="bg1"/>
              </a:gs>
              <a:gs pos="100000">
                <a:schemeClr val="bg2"/>
              </a:gs>
            </a:gsLst>
            <a:lin ang="2700000" scaled="0"/>
          </a:gradFill>
          <a:ln w="9525">
            <a:noFill/>
            <a:round/>
            <a:headEnd/>
            <a:tailEnd/>
          </a:ln>
          <a:effectLst>
            <a:outerShdw blurRad="50800" dist="38100" dir="5400000" sx="98000" sy="98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endParaRPr lang="en-US" sz="1200"/>
          </a:p>
        </p:txBody>
      </p:sp>
      <p:sp>
        <p:nvSpPr>
          <p:cNvPr id="78" name="Text Placeholder 37">
            <a:extLst>
              <a:ext uri="{FF2B5EF4-FFF2-40B4-BE49-F238E27FC236}">
                <a16:creationId xmlns:a16="http://schemas.microsoft.com/office/drawing/2014/main" id="{94A9FAEA-9CEB-CCAF-26B9-E24FB0A5B25A}"/>
              </a:ext>
            </a:extLst>
          </p:cNvPr>
          <p:cNvSpPr>
            <a:spLocks noGrp="1"/>
          </p:cNvSpPr>
          <p:nvPr>
            <p:ph type="body" sz="quarter" idx="69" hasCustomPrompt="1"/>
          </p:nvPr>
        </p:nvSpPr>
        <p:spPr>
          <a:xfrm>
            <a:off x="9672965"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Pending</a:t>
            </a:r>
          </a:p>
        </p:txBody>
      </p:sp>
      <p:sp>
        <p:nvSpPr>
          <p:cNvPr id="79" name="Text Placeholder 37">
            <a:extLst>
              <a:ext uri="{FF2B5EF4-FFF2-40B4-BE49-F238E27FC236}">
                <a16:creationId xmlns:a16="http://schemas.microsoft.com/office/drawing/2014/main" id="{ED6C585F-A737-31CA-562C-04F8AE1D5A83}"/>
              </a:ext>
            </a:extLst>
          </p:cNvPr>
          <p:cNvSpPr>
            <a:spLocks noGrp="1"/>
          </p:cNvSpPr>
          <p:nvPr>
            <p:ph type="body" sz="quarter" idx="70" hasCustomPrompt="1"/>
          </p:nvPr>
        </p:nvSpPr>
        <p:spPr>
          <a:xfrm>
            <a:off x="10325099" y="477499"/>
            <a:ext cx="676876"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In Progress</a:t>
            </a:r>
          </a:p>
        </p:txBody>
      </p:sp>
      <p:sp>
        <p:nvSpPr>
          <p:cNvPr id="80" name="Text Placeholder 37">
            <a:extLst>
              <a:ext uri="{FF2B5EF4-FFF2-40B4-BE49-F238E27FC236}">
                <a16:creationId xmlns:a16="http://schemas.microsoft.com/office/drawing/2014/main" id="{5C9E692B-01F2-F59D-4970-2C6AE10CA380}"/>
              </a:ext>
            </a:extLst>
          </p:cNvPr>
          <p:cNvSpPr>
            <a:spLocks noGrp="1"/>
          </p:cNvSpPr>
          <p:nvPr>
            <p:ph type="body" sz="quarter" idx="71" hasCustomPrompt="1"/>
          </p:nvPr>
        </p:nvSpPr>
        <p:spPr>
          <a:xfrm>
            <a:off x="11079810" y="477499"/>
            <a:ext cx="574300" cy="138499"/>
          </a:xfrm>
        </p:spPr>
        <p:txBody>
          <a:bodyPr wrap="square" lIns="0" tIns="0" rIns="0" bIns="0" anchor="ctr"/>
          <a:lstStyle>
            <a:lvl1pPr marL="0" indent="0" algn="ctr">
              <a:lnSpc>
                <a:spcPct val="100000"/>
              </a:lnSpc>
              <a:buNone/>
              <a:defRPr kumimoji="0" lang="en-US" sz="900" b="0" i="0" u="none" strike="noStrike" kern="1200" cap="none" spc="0" normalizeH="0" baseline="0" dirty="0" smtClean="0">
                <a:ln>
                  <a:noFill/>
                </a:ln>
                <a:solidFill>
                  <a:schemeClr val="tx1"/>
                </a:solidFill>
                <a:effectLst/>
                <a:uLnTx/>
                <a:uFillTx/>
                <a:latin typeface="+mj-lt"/>
                <a:ea typeface="Lato" panose="020F0502020204030203" pitchFamily="34" charset="0"/>
                <a:cs typeface="Lato" panose="020F0502020204030203" pitchFamily="34" charset="0"/>
              </a:defRPr>
            </a:lvl1pPr>
          </a:lstStyle>
          <a:p>
            <a:pPr marL="0" marR="0" lvl="0" algn="ctr" defTabSz="914400" rtl="0" eaLnBrk="1" fontAlgn="auto" latinLnBrk="0" hangingPunct="1">
              <a:spcBef>
                <a:spcPts val="0"/>
              </a:spcBef>
              <a:spcAft>
                <a:spcPts val="600"/>
              </a:spcAft>
              <a:buClrTx/>
              <a:buSzTx/>
              <a:buFontTx/>
              <a:buNone/>
              <a:tabLst/>
              <a:defRPr/>
            </a:pPr>
            <a:r>
              <a:rPr lang="en-US"/>
              <a:t>Complete</a:t>
            </a:r>
          </a:p>
        </p:txBody>
      </p:sp>
      <p:sp>
        <p:nvSpPr>
          <p:cNvPr id="75" name="Clock_E917" title="Icon of a clock">
            <a:extLst>
              <a:ext uri="{FF2B5EF4-FFF2-40B4-BE49-F238E27FC236}">
                <a16:creationId xmlns:a16="http://schemas.microsoft.com/office/drawing/2014/main" id="{91FE6A00-18A0-EE7F-CB3F-A8AF1D52AC1E}"/>
              </a:ext>
            </a:extLst>
          </p:cNvPr>
          <p:cNvSpPr>
            <a:spLocks noEditPoints="1"/>
          </p:cNvSpPr>
          <p:nvPr userDrawn="1"/>
        </p:nvSpPr>
        <p:spPr bwMode="auto">
          <a:xfrm>
            <a:off x="9860822" y="229036"/>
            <a:ext cx="198586" cy="198586"/>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2700" cap="sq">
            <a:solidFill>
              <a:srgbClr val="FF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check 3" title="Icon of a checkmark with a circle around it">
            <a:extLst>
              <a:ext uri="{FF2B5EF4-FFF2-40B4-BE49-F238E27FC236}">
                <a16:creationId xmlns:a16="http://schemas.microsoft.com/office/drawing/2014/main" id="{5B592E30-B572-3B32-C17C-940E5A36553C}"/>
              </a:ext>
            </a:extLst>
          </p:cNvPr>
          <p:cNvSpPr>
            <a:spLocks noEditPoints="1"/>
          </p:cNvSpPr>
          <p:nvPr userDrawn="1"/>
        </p:nvSpPr>
        <p:spPr bwMode="auto">
          <a:xfrm>
            <a:off x="11267667" y="229036"/>
            <a:ext cx="198586" cy="19858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Rectangle: Rounded Corners 41">
            <a:extLst>
              <a:ext uri="{FF2B5EF4-FFF2-40B4-BE49-F238E27FC236}">
                <a16:creationId xmlns:a16="http://schemas.microsoft.com/office/drawing/2014/main" id="{C971DF7F-E2D0-9EC1-3923-6237B00D6477}"/>
              </a:ext>
            </a:extLst>
          </p:cNvPr>
          <p:cNvSpPr/>
          <p:nvPr userDrawn="1"/>
        </p:nvSpPr>
        <p:spPr bwMode="auto">
          <a:xfrm>
            <a:off x="0" y="1225420"/>
            <a:ext cx="12188952" cy="1422543"/>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3" name="Text Placeholder 130">
            <a:extLst>
              <a:ext uri="{FF2B5EF4-FFF2-40B4-BE49-F238E27FC236}">
                <a16:creationId xmlns:a16="http://schemas.microsoft.com/office/drawing/2014/main" id="{49E9AF78-2B6A-0A0C-157A-A101E4FF2787}"/>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solidFill>
                  <a:schemeClr val="accent5"/>
                </a:solidFill>
                <a:latin typeface="+mj-lt"/>
              </a:defRPr>
            </a:lvl1pPr>
          </a:lstStyle>
          <a:p>
            <a:pPr lvl="0"/>
            <a:r>
              <a:rPr lang="en-US"/>
              <a:t>Priority User Scenario:</a:t>
            </a:r>
          </a:p>
        </p:txBody>
      </p:sp>
      <p:sp>
        <p:nvSpPr>
          <p:cNvPr id="44" name="Freeform 16">
            <a:extLst>
              <a:ext uri="{FF2B5EF4-FFF2-40B4-BE49-F238E27FC236}">
                <a16:creationId xmlns:a16="http://schemas.microsoft.com/office/drawing/2014/main" id="{AA850352-92C9-3271-55EC-045DF2433103}"/>
              </a:ext>
            </a:extLst>
          </p:cNvPr>
          <p:cNvSpPr>
            <a:spLocks/>
          </p:cNvSpPr>
          <p:nvPr userDrawn="1"/>
        </p:nvSpPr>
        <p:spPr bwMode="auto">
          <a:xfrm flipH="1">
            <a:off x="457197"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45" name="Rectangle: Rounded Corners 44">
            <a:extLst>
              <a:ext uri="{FF2B5EF4-FFF2-40B4-BE49-F238E27FC236}">
                <a16:creationId xmlns:a16="http://schemas.microsoft.com/office/drawing/2014/main" id="{BDC88534-76A1-628B-ABC1-CAE6796CCE7D}"/>
              </a:ext>
            </a:extLst>
          </p:cNvPr>
          <p:cNvSpPr>
            <a:spLocks/>
          </p:cNvSpPr>
          <p:nvPr userDrawn="1"/>
        </p:nvSpPr>
        <p:spPr bwMode="auto">
          <a:xfrm>
            <a:off x="457200"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2" name="Text Placeholder 37">
            <a:extLst>
              <a:ext uri="{FF2B5EF4-FFF2-40B4-BE49-F238E27FC236}">
                <a16:creationId xmlns:a16="http://schemas.microsoft.com/office/drawing/2014/main" id="{0AE23BAF-EA7F-2AEE-7FF9-56632EF7749D}"/>
              </a:ext>
            </a:extLst>
          </p:cNvPr>
          <p:cNvSpPr>
            <a:spLocks noGrp="1"/>
          </p:cNvSpPr>
          <p:nvPr>
            <p:ph type="body" sz="quarter" idx="10" hasCustomPrompt="1"/>
          </p:nvPr>
        </p:nvSpPr>
        <p:spPr>
          <a:xfrm>
            <a:off x="457197"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64" name="Freeform 16">
            <a:extLst>
              <a:ext uri="{FF2B5EF4-FFF2-40B4-BE49-F238E27FC236}">
                <a16:creationId xmlns:a16="http://schemas.microsoft.com/office/drawing/2014/main" id="{3D7BF980-2162-5F26-D004-E7D5BC76836E}"/>
              </a:ext>
            </a:extLst>
          </p:cNvPr>
          <p:cNvSpPr>
            <a:spLocks/>
          </p:cNvSpPr>
          <p:nvPr userDrawn="1"/>
        </p:nvSpPr>
        <p:spPr bwMode="auto">
          <a:xfrm flipH="1">
            <a:off x="464343"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63" name="Text Placeholder 37">
            <a:extLst>
              <a:ext uri="{FF2B5EF4-FFF2-40B4-BE49-F238E27FC236}">
                <a16:creationId xmlns:a16="http://schemas.microsoft.com/office/drawing/2014/main" id="{B6F9EE07-F2BC-0BF0-F897-CD83279FD87B}"/>
              </a:ext>
            </a:extLst>
          </p:cNvPr>
          <p:cNvSpPr>
            <a:spLocks noGrp="1"/>
          </p:cNvSpPr>
          <p:nvPr>
            <p:ph type="body" sz="quarter" idx="59" hasCustomPrompt="1"/>
          </p:nvPr>
        </p:nvSpPr>
        <p:spPr>
          <a:xfrm>
            <a:off x="457197"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65" name="Text Placeholder 37">
            <a:extLst>
              <a:ext uri="{FF2B5EF4-FFF2-40B4-BE49-F238E27FC236}">
                <a16:creationId xmlns:a16="http://schemas.microsoft.com/office/drawing/2014/main" id="{4BB7BAC4-38F8-8E59-5495-525F59205BF9}"/>
              </a:ext>
            </a:extLst>
          </p:cNvPr>
          <p:cNvSpPr>
            <a:spLocks noGrp="1"/>
          </p:cNvSpPr>
          <p:nvPr>
            <p:ph type="body" sz="quarter" idx="52" hasCustomPrompt="1"/>
          </p:nvPr>
        </p:nvSpPr>
        <p:spPr>
          <a:xfrm>
            <a:off x="457197"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69" name="Freeform 16">
            <a:extLst>
              <a:ext uri="{FF2B5EF4-FFF2-40B4-BE49-F238E27FC236}">
                <a16:creationId xmlns:a16="http://schemas.microsoft.com/office/drawing/2014/main" id="{F4AB15AC-D4D3-82D0-C340-8B24473FEB26}"/>
              </a:ext>
            </a:extLst>
          </p:cNvPr>
          <p:cNvSpPr>
            <a:spLocks/>
          </p:cNvSpPr>
          <p:nvPr userDrawn="1"/>
        </p:nvSpPr>
        <p:spPr bwMode="auto">
          <a:xfrm flipH="1">
            <a:off x="464343"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70" name="Text Placeholder 37">
            <a:extLst>
              <a:ext uri="{FF2B5EF4-FFF2-40B4-BE49-F238E27FC236}">
                <a16:creationId xmlns:a16="http://schemas.microsoft.com/office/drawing/2014/main" id="{68CD31BD-BE19-7D1E-E0A0-8D7A1E034EE7}"/>
              </a:ext>
            </a:extLst>
          </p:cNvPr>
          <p:cNvSpPr>
            <a:spLocks noGrp="1"/>
          </p:cNvSpPr>
          <p:nvPr>
            <p:ph type="body" sz="quarter" idx="67" hasCustomPrompt="1"/>
          </p:nvPr>
        </p:nvSpPr>
        <p:spPr>
          <a:xfrm>
            <a:off x="457197"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71" name="Text Placeholder 37">
            <a:extLst>
              <a:ext uri="{FF2B5EF4-FFF2-40B4-BE49-F238E27FC236}">
                <a16:creationId xmlns:a16="http://schemas.microsoft.com/office/drawing/2014/main" id="{AFD7A230-97D0-50D9-A98E-6E956EC0D3EC}"/>
              </a:ext>
            </a:extLst>
          </p:cNvPr>
          <p:cNvSpPr>
            <a:spLocks noGrp="1"/>
          </p:cNvSpPr>
          <p:nvPr>
            <p:ph type="body" sz="quarter" idx="68" hasCustomPrompt="1"/>
          </p:nvPr>
        </p:nvSpPr>
        <p:spPr>
          <a:xfrm>
            <a:off x="914400"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74" name="Group 73">
            <a:extLst>
              <a:ext uri="{FF2B5EF4-FFF2-40B4-BE49-F238E27FC236}">
                <a16:creationId xmlns:a16="http://schemas.microsoft.com/office/drawing/2014/main" id="{DB1D5FB8-C55C-8BD4-AC4D-4458429797F5}"/>
              </a:ext>
            </a:extLst>
          </p:cNvPr>
          <p:cNvGrpSpPr/>
          <p:nvPr userDrawn="1"/>
        </p:nvGrpSpPr>
        <p:grpSpPr>
          <a:xfrm>
            <a:off x="558500" y="5262903"/>
            <a:ext cx="268288" cy="268288"/>
            <a:chOff x="2715913" y="5469731"/>
            <a:chExt cx="268288" cy="268288"/>
          </a:xfrm>
        </p:grpSpPr>
        <p:sp>
          <p:nvSpPr>
            <p:cNvPr id="73" name="Oval 72">
              <a:extLst>
                <a:ext uri="{FF2B5EF4-FFF2-40B4-BE49-F238E27FC236}">
                  <a16:creationId xmlns:a16="http://schemas.microsoft.com/office/drawing/2014/main" id="{4A2B9825-281C-B339-A7E2-6969523B8E4A}"/>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target_2" title="Icon of a target with an arrow hitting the bullseye">
              <a:extLst>
                <a:ext uri="{FF2B5EF4-FFF2-40B4-BE49-F238E27FC236}">
                  <a16:creationId xmlns:a16="http://schemas.microsoft.com/office/drawing/2014/main" id="{044E0206-9A4C-58A4-F08C-F00571CDEC77}"/>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7" name="arrow_12" title="Icon of a circle made of a curved arrow pointing clockwise">
            <a:extLst>
              <a:ext uri="{FF2B5EF4-FFF2-40B4-BE49-F238E27FC236}">
                <a16:creationId xmlns:a16="http://schemas.microsoft.com/office/drawing/2014/main" id="{D1898DA9-26A1-06CE-CFCE-E0F599266747}"/>
              </a:ext>
            </a:extLst>
          </p:cNvPr>
          <p:cNvSpPr>
            <a:spLocks noChangeAspect="1" noEditPoints="1"/>
          </p:cNvSpPr>
          <p:nvPr userDrawn="1"/>
        </p:nvSpPr>
        <p:spPr bwMode="auto">
          <a:xfrm>
            <a:off x="10564962" y="231413"/>
            <a:ext cx="197150" cy="193834"/>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1270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1" name="Freeform 16">
            <a:extLst>
              <a:ext uri="{FF2B5EF4-FFF2-40B4-BE49-F238E27FC236}">
                <a16:creationId xmlns:a16="http://schemas.microsoft.com/office/drawing/2014/main" id="{47C5390D-274C-0402-0D56-E4A7EF4F7114}"/>
              </a:ext>
            </a:extLst>
          </p:cNvPr>
          <p:cNvSpPr>
            <a:spLocks/>
          </p:cNvSpPr>
          <p:nvPr userDrawn="1"/>
        </p:nvSpPr>
        <p:spPr bwMode="auto">
          <a:xfrm flipH="1">
            <a:off x="334991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2" name="Rectangle: Rounded Corners 81">
            <a:extLst>
              <a:ext uri="{FF2B5EF4-FFF2-40B4-BE49-F238E27FC236}">
                <a16:creationId xmlns:a16="http://schemas.microsoft.com/office/drawing/2014/main" id="{EB099C15-861E-1A98-6962-CBD7894C1172}"/>
              </a:ext>
            </a:extLst>
          </p:cNvPr>
          <p:cNvSpPr>
            <a:spLocks/>
          </p:cNvSpPr>
          <p:nvPr userDrawn="1"/>
        </p:nvSpPr>
        <p:spPr bwMode="auto">
          <a:xfrm>
            <a:off x="334991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83" name="Text Placeholder 37">
            <a:extLst>
              <a:ext uri="{FF2B5EF4-FFF2-40B4-BE49-F238E27FC236}">
                <a16:creationId xmlns:a16="http://schemas.microsoft.com/office/drawing/2014/main" id="{0B0037CB-31F4-009F-F499-13025A9FD307}"/>
              </a:ext>
            </a:extLst>
          </p:cNvPr>
          <p:cNvSpPr>
            <a:spLocks noGrp="1"/>
          </p:cNvSpPr>
          <p:nvPr>
            <p:ph type="body" sz="quarter" idx="72" hasCustomPrompt="1"/>
          </p:nvPr>
        </p:nvSpPr>
        <p:spPr>
          <a:xfrm>
            <a:off x="334991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4" name="Freeform 16">
            <a:extLst>
              <a:ext uri="{FF2B5EF4-FFF2-40B4-BE49-F238E27FC236}">
                <a16:creationId xmlns:a16="http://schemas.microsoft.com/office/drawing/2014/main" id="{6A96D6D0-43E3-6770-BD05-7DE7B0C8BBAD}"/>
              </a:ext>
            </a:extLst>
          </p:cNvPr>
          <p:cNvSpPr>
            <a:spLocks/>
          </p:cNvSpPr>
          <p:nvPr userDrawn="1"/>
        </p:nvSpPr>
        <p:spPr bwMode="auto">
          <a:xfrm flipH="1">
            <a:off x="335706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5" name="Text Placeholder 37">
            <a:extLst>
              <a:ext uri="{FF2B5EF4-FFF2-40B4-BE49-F238E27FC236}">
                <a16:creationId xmlns:a16="http://schemas.microsoft.com/office/drawing/2014/main" id="{6FF6E050-F354-FB07-6BFA-FA512E0C776E}"/>
              </a:ext>
            </a:extLst>
          </p:cNvPr>
          <p:cNvSpPr>
            <a:spLocks noGrp="1"/>
          </p:cNvSpPr>
          <p:nvPr>
            <p:ph type="body" sz="quarter" idx="73" hasCustomPrompt="1"/>
          </p:nvPr>
        </p:nvSpPr>
        <p:spPr>
          <a:xfrm>
            <a:off x="334991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86" name="Text Placeholder 37">
            <a:extLst>
              <a:ext uri="{FF2B5EF4-FFF2-40B4-BE49-F238E27FC236}">
                <a16:creationId xmlns:a16="http://schemas.microsoft.com/office/drawing/2014/main" id="{9C264C09-7C6D-C6AE-77F8-4425344554F0}"/>
              </a:ext>
            </a:extLst>
          </p:cNvPr>
          <p:cNvSpPr>
            <a:spLocks noGrp="1"/>
          </p:cNvSpPr>
          <p:nvPr>
            <p:ph type="body" sz="quarter" idx="74" hasCustomPrompt="1"/>
          </p:nvPr>
        </p:nvSpPr>
        <p:spPr>
          <a:xfrm>
            <a:off x="334991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87" name="Freeform 16">
            <a:extLst>
              <a:ext uri="{FF2B5EF4-FFF2-40B4-BE49-F238E27FC236}">
                <a16:creationId xmlns:a16="http://schemas.microsoft.com/office/drawing/2014/main" id="{F82AA089-8300-A153-E8E3-57A4D81F1125}"/>
              </a:ext>
            </a:extLst>
          </p:cNvPr>
          <p:cNvSpPr>
            <a:spLocks/>
          </p:cNvSpPr>
          <p:nvPr userDrawn="1"/>
        </p:nvSpPr>
        <p:spPr bwMode="auto">
          <a:xfrm flipH="1">
            <a:off x="335706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88" name="Text Placeholder 37">
            <a:extLst>
              <a:ext uri="{FF2B5EF4-FFF2-40B4-BE49-F238E27FC236}">
                <a16:creationId xmlns:a16="http://schemas.microsoft.com/office/drawing/2014/main" id="{67495002-8B30-99A8-CDCB-DEF177B4E78C}"/>
              </a:ext>
            </a:extLst>
          </p:cNvPr>
          <p:cNvSpPr>
            <a:spLocks noGrp="1"/>
          </p:cNvSpPr>
          <p:nvPr>
            <p:ph type="body" sz="quarter" idx="75" hasCustomPrompt="1"/>
          </p:nvPr>
        </p:nvSpPr>
        <p:spPr>
          <a:xfrm>
            <a:off x="334991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89" name="Text Placeholder 37">
            <a:extLst>
              <a:ext uri="{FF2B5EF4-FFF2-40B4-BE49-F238E27FC236}">
                <a16:creationId xmlns:a16="http://schemas.microsoft.com/office/drawing/2014/main" id="{D255978E-1B78-F638-B833-4C42BE86F4B4}"/>
              </a:ext>
            </a:extLst>
          </p:cNvPr>
          <p:cNvSpPr>
            <a:spLocks noGrp="1"/>
          </p:cNvSpPr>
          <p:nvPr>
            <p:ph type="body" sz="quarter" idx="76" hasCustomPrompt="1"/>
          </p:nvPr>
        </p:nvSpPr>
        <p:spPr>
          <a:xfrm>
            <a:off x="380711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90" name="Group 89">
            <a:extLst>
              <a:ext uri="{FF2B5EF4-FFF2-40B4-BE49-F238E27FC236}">
                <a16:creationId xmlns:a16="http://schemas.microsoft.com/office/drawing/2014/main" id="{334DD492-A31E-41D9-489C-DF4486284D2D}"/>
              </a:ext>
            </a:extLst>
          </p:cNvPr>
          <p:cNvGrpSpPr/>
          <p:nvPr userDrawn="1"/>
        </p:nvGrpSpPr>
        <p:grpSpPr>
          <a:xfrm>
            <a:off x="3451218" y="5262903"/>
            <a:ext cx="268288" cy="268288"/>
            <a:chOff x="2715913" y="5469731"/>
            <a:chExt cx="268288" cy="268288"/>
          </a:xfrm>
        </p:grpSpPr>
        <p:sp>
          <p:nvSpPr>
            <p:cNvPr id="91" name="Oval 90">
              <a:extLst>
                <a:ext uri="{FF2B5EF4-FFF2-40B4-BE49-F238E27FC236}">
                  <a16:creationId xmlns:a16="http://schemas.microsoft.com/office/drawing/2014/main" id="{A893DC5E-E9DF-7417-97D9-DB6EF8379CA0}"/>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92" name="target_2" title="Icon of a target with an arrow hitting the bullseye">
              <a:extLst>
                <a:ext uri="{FF2B5EF4-FFF2-40B4-BE49-F238E27FC236}">
                  <a16:creationId xmlns:a16="http://schemas.microsoft.com/office/drawing/2014/main" id="{492ABA09-602B-3976-F3A7-85B93D54C35B}"/>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93" name="Freeform 16">
            <a:extLst>
              <a:ext uri="{FF2B5EF4-FFF2-40B4-BE49-F238E27FC236}">
                <a16:creationId xmlns:a16="http://schemas.microsoft.com/office/drawing/2014/main" id="{D73B0063-9FBC-15C8-28AA-3EA6CE88BCF4}"/>
              </a:ext>
            </a:extLst>
          </p:cNvPr>
          <p:cNvSpPr>
            <a:spLocks/>
          </p:cNvSpPr>
          <p:nvPr userDrawn="1"/>
        </p:nvSpPr>
        <p:spPr bwMode="auto">
          <a:xfrm flipH="1">
            <a:off x="6242635" y="221252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4" name="Rectangle: Rounded Corners 93">
            <a:extLst>
              <a:ext uri="{FF2B5EF4-FFF2-40B4-BE49-F238E27FC236}">
                <a16:creationId xmlns:a16="http://schemas.microsoft.com/office/drawing/2014/main" id="{A7CCCBFD-3CD9-5794-A43B-61C2AFF7DAB4}"/>
              </a:ext>
            </a:extLst>
          </p:cNvPr>
          <p:cNvSpPr>
            <a:spLocks/>
          </p:cNvSpPr>
          <p:nvPr userDrawn="1"/>
        </p:nvSpPr>
        <p:spPr bwMode="auto">
          <a:xfrm>
            <a:off x="6242638" y="221252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5" name="Text Placeholder 37">
            <a:extLst>
              <a:ext uri="{FF2B5EF4-FFF2-40B4-BE49-F238E27FC236}">
                <a16:creationId xmlns:a16="http://schemas.microsoft.com/office/drawing/2014/main" id="{E6EFD1E8-68AC-5852-09B1-04064D690F12}"/>
              </a:ext>
            </a:extLst>
          </p:cNvPr>
          <p:cNvSpPr>
            <a:spLocks noGrp="1"/>
          </p:cNvSpPr>
          <p:nvPr>
            <p:ph type="body" sz="quarter" idx="77" hasCustomPrompt="1"/>
          </p:nvPr>
        </p:nvSpPr>
        <p:spPr>
          <a:xfrm>
            <a:off x="6242635" y="240174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96" name="Freeform 16">
            <a:extLst>
              <a:ext uri="{FF2B5EF4-FFF2-40B4-BE49-F238E27FC236}">
                <a16:creationId xmlns:a16="http://schemas.microsoft.com/office/drawing/2014/main" id="{8B09CDF8-AD1E-26BB-AF3C-1A491B4B0C83}"/>
              </a:ext>
            </a:extLst>
          </p:cNvPr>
          <p:cNvSpPr>
            <a:spLocks/>
          </p:cNvSpPr>
          <p:nvPr userDrawn="1"/>
        </p:nvSpPr>
        <p:spPr bwMode="auto">
          <a:xfrm flipH="1">
            <a:off x="6249781" y="28729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7" name="Text Placeholder 37">
            <a:extLst>
              <a:ext uri="{FF2B5EF4-FFF2-40B4-BE49-F238E27FC236}">
                <a16:creationId xmlns:a16="http://schemas.microsoft.com/office/drawing/2014/main" id="{C8917EB2-1CFD-B80D-584C-0E6BEF6FDC9A}"/>
              </a:ext>
            </a:extLst>
          </p:cNvPr>
          <p:cNvSpPr>
            <a:spLocks noGrp="1"/>
          </p:cNvSpPr>
          <p:nvPr>
            <p:ph type="body" sz="quarter" idx="78" hasCustomPrompt="1"/>
          </p:nvPr>
        </p:nvSpPr>
        <p:spPr>
          <a:xfrm>
            <a:off x="6242635" y="29525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98" name="Text Placeholder 37">
            <a:extLst>
              <a:ext uri="{FF2B5EF4-FFF2-40B4-BE49-F238E27FC236}">
                <a16:creationId xmlns:a16="http://schemas.microsoft.com/office/drawing/2014/main" id="{E2181560-EC8A-F03C-37A0-9C4E3CCF2D66}"/>
              </a:ext>
            </a:extLst>
          </p:cNvPr>
          <p:cNvSpPr>
            <a:spLocks noGrp="1"/>
          </p:cNvSpPr>
          <p:nvPr>
            <p:ph type="body" sz="quarter" idx="79" hasCustomPrompt="1"/>
          </p:nvPr>
        </p:nvSpPr>
        <p:spPr>
          <a:xfrm>
            <a:off x="6242635" y="331269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99" name="Freeform 16">
            <a:extLst>
              <a:ext uri="{FF2B5EF4-FFF2-40B4-BE49-F238E27FC236}">
                <a16:creationId xmlns:a16="http://schemas.microsoft.com/office/drawing/2014/main" id="{FAB22BA5-DDFD-8C7D-B5F3-6C8BFF15CEEC}"/>
              </a:ext>
            </a:extLst>
          </p:cNvPr>
          <p:cNvSpPr>
            <a:spLocks/>
          </p:cNvSpPr>
          <p:nvPr userDrawn="1"/>
        </p:nvSpPr>
        <p:spPr bwMode="auto">
          <a:xfrm flipH="1">
            <a:off x="6249781" y="480332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00" name="Text Placeholder 37">
            <a:extLst>
              <a:ext uri="{FF2B5EF4-FFF2-40B4-BE49-F238E27FC236}">
                <a16:creationId xmlns:a16="http://schemas.microsoft.com/office/drawing/2014/main" id="{6C4FDF0F-5BD4-D84C-5947-59932E770509}"/>
              </a:ext>
            </a:extLst>
          </p:cNvPr>
          <p:cNvSpPr>
            <a:spLocks noGrp="1"/>
          </p:cNvSpPr>
          <p:nvPr>
            <p:ph type="body" sz="quarter" idx="80" hasCustomPrompt="1"/>
          </p:nvPr>
        </p:nvSpPr>
        <p:spPr>
          <a:xfrm>
            <a:off x="6242635" y="488292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101" name="Text Placeholder 37">
            <a:extLst>
              <a:ext uri="{FF2B5EF4-FFF2-40B4-BE49-F238E27FC236}">
                <a16:creationId xmlns:a16="http://schemas.microsoft.com/office/drawing/2014/main" id="{DB01D5BC-5ADA-FE16-1749-DC889AFE1686}"/>
              </a:ext>
            </a:extLst>
          </p:cNvPr>
          <p:cNvSpPr>
            <a:spLocks noGrp="1"/>
          </p:cNvSpPr>
          <p:nvPr>
            <p:ph type="body" sz="quarter" idx="81" hasCustomPrompt="1"/>
          </p:nvPr>
        </p:nvSpPr>
        <p:spPr>
          <a:xfrm>
            <a:off x="6699838" y="528932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102" name="Group 101">
            <a:extLst>
              <a:ext uri="{FF2B5EF4-FFF2-40B4-BE49-F238E27FC236}">
                <a16:creationId xmlns:a16="http://schemas.microsoft.com/office/drawing/2014/main" id="{FF2A3EE2-C425-61EC-6A7D-7C1DBFCA892A}"/>
              </a:ext>
            </a:extLst>
          </p:cNvPr>
          <p:cNvGrpSpPr/>
          <p:nvPr userDrawn="1"/>
        </p:nvGrpSpPr>
        <p:grpSpPr>
          <a:xfrm>
            <a:off x="6343938" y="5262903"/>
            <a:ext cx="268288" cy="268288"/>
            <a:chOff x="2715913" y="5469731"/>
            <a:chExt cx="268288" cy="268288"/>
          </a:xfrm>
        </p:grpSpPr>
        <p:sp>
          <p:nvSpPr>
            <p:cNvPr id="103" name="Oval 102">
              <a:extLst>
                <a:ext uri="{FF2B5EF4-FFF2-40B4-BE49-F238E27FC236}">
                  <a16:creationId xmlns:a16="http://schemas.microsoft.com/office/drawing/2014/main" id="{892F88E6-8958-8084-4E55-C40C978FA13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04" name="target_2" title="Icon of a target with an arrow hitting the bullseye">
              <a:extLst>
                <a:ext uri="{FF2B5EF4-FFF2-40B4-BE49-F238E27FC236}">
                  <a16:creationId xmlns:a16="http://schemas.microsoft.com/office/drawing/2014/main" id="{04476909-500C-E839-BD22-94E2FB639A45}"/>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21" name="Group 120">
            <a:extLst>
              <a:ext uri="{FF2B5EF4-FFF2-40B4-BE49-F238E27FC236}">
                <a16:creationId xmlns:a16="http://schemas.microsoft.com/office/drawing/2014/main" id="{59D1CC9E-CBBC-5B71-A97B-E2FA5DADA931}"/>
              </a:ext>
            </a:extLst>
          </p:cNvPr>
          <p:cNvGrpSpPr/>
          <p:nvPr userDrawn="1"/>
        </p:nvGrpSpPr>
        <p:grpSpPr>
          <a:xfrm rot="5400000">
            <a:off x="2680180" y="6091408"/>
            <a:ext cx="57946" cy="237782"/>
            <a:chOff x="2401028" y="5405578"/>
            <a:chExt cx="85026" cy="348901"/>
          </a:xfrm>
        </p:grpSpPr>
        <p:sp>
          <p:nvSpPr>
            <p:cNvPr id="122" name="Oval 121">
              <a:extLst>
                <a:ext uri="{FF2B5EF4-FFF2-40B4-BE49-F238E27FC236}">
                  <a16:creationId xmlns:a16="http://schemas.microsoft.com/office/drawing/2014/main" id="{5CB1201E-7D42-114B-E22F-4A54B230E213}"/>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3" name="Oval 122">
              <a:extLst>
                <a:ext uri="{FF2B5EF4-FFF2-40B4-BE49-F238E27FC236}">
                  <a16:creationId xmlns:a16="http://schemas.microsoft.com/office/drawing/2014/main" id="{94540ED6-ED73-F318-2A7B-5E1FF4488F1F}"/>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4" name="Group 123">
            <a:extLst>
              <a:ext uri="{FF2B5EF4-FFF2-40B4-BE49-F238E27FC236}">
                <a16:creationId xmlns:a16="http://schemas.microsoft.com/office/drawing/2014/main" id="{19ACFEC5-F6C1-6814-C499-8BEEE6BFBCC4}"/>
              </a:ext>
            </a:extLst>
          </p:cNvPr>
          <p:cNvGrpSpPr/>
          <p:nvPr userDrawn="1"/>
        </p:nvGrpSpPr>
        <p:grpSpPr>
          <a:xfrm rot="5400000">
            <a:off x="5572898" y="6091408"/>
            <a:ext cx="57946" cy="237782"/>
            <a:chOff x="2401028" y="5405578"/>
            <a:chExt cx="85026" cy="348901"/>
          </a:xfrm>
        </p:grpSpPr>
        <p:sp>
          <p:nvSpPr>
            <p:cNvPr id="125" name="Oval 124">
              <a:extLst>
                <a:ext uri="{FF2B5EF4-FFF2-40B4-BE49-F238E27FC236}">
                  <a16:creationId xmlns:a16="http://schemas.microsoft.com/office/drawing/2014/main" id="{17F01577-19D2-FA78-5629-91E5651ECAB4}"/>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6" name="Oval 125">
              <a:extLst>
                <a:ext uri="{FF2B5EF4-FFF2-40B4-BE49-F238E27FC236}">
                  <a16:creationId xmlns:a16="http://schemas.microsoft.com/office/drawing/2014/main" id="{4B843F5F-D7C8-AB0A-1E84-8C92DF7785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27" name="Group 126">
            <a:extLst>
              <a:ext uri="{FF2B5EF4-FFF2-40B4-BE49-F238E27FC236}">
                <a16:creationId xmlns:a16="http://schemas.microsoft.com/office/drawing/2014/main" id="{C08E5015-6E36-DC2A-4CA7-DF41AA8C7875}"/>
              </a:ext>
            </a:extLst>
          </p:cNvPr>
          <p:cNvGrpSpPr/>
          <p:nvPr userDrawn="1"/>
        </p:nvGrpSpPr>
        <p:grpSpPr>
          <a:xfrm rot="5400000">
            <a:off x="8465618" y="6091408"/>
            <a:ext cx="57946" cy="237782"/>
            <a:chOff x="2401028" y="5405578"/>
            <a:chExt cx="85026" cy="348901"/>
          </a:xfrm>
        </p:grpSpPr>
        <p:sp>
          <p:nvSpPr>
            <p:cNvPr id="128" name="Oval 127">
              <a:extLst>
                <a:ext uri="{FF2B5EF4-FFF2-40B4-BE49-F238E27FC236}">
                  <a16:creationId xmlns:a16="http://schemas.microsoft.com/office/drawing/2014/main" id="{E410D34C-7E1C-1E2F-D0CB-B0E75EBA90DA}"/>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9" name="Oval 128">
              <a:extLst>
                <a:ext uri="{FF2B5EF4-FFF2-40B4-BE49-F238E27FC236}">
                  <a16:creationId xmlns:a16="http://schemas.microsoft.com/office/drawing/2014/main" id="{5D772030-9717-3856-CA58-E235FFAA7B73}"/>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130" name="Group 129">
            <a:extLst>
              <a:ext uri="{FF2B5EF4-FFF2-40B4-BE49-F238E27FC236}">
                <a16:creationId xmlns:a16="http://schemas.microsoft.com/office/drawing/2014/main" id="{C1EB0B85-D665-13E2-6795-613E9779D97E}"/>
              </a:ext>
            </a:extLst>
          </p:cNvPr>
          <p:cNvGrpSpPr/>
          <p:nvPr userDrawn="1"/>
        </p:nvGrpSpPr>
        <p:grpSpPr>
          <a:xfrm rot="5400000">
            <a:off x="11358336" y="6091408"/>
            <a:ext cx="57946" cy="237782"/>
            <a:chOff x="2401028" y="5405578"/>
            <a:chExt cx="85026" cy="348901"/>
          </a:xfrm>
        </p:grpSpPr>
        <p:sp>
          <p:nvSpPr>
            <p:cNvPr id="131" name="Oval 130">
              <a:extLst>
                <a:ext uri="{FF2B5EF4-FFF2-40B4-BE49-F238E27FC236}">
                  <a16:creationId xmlns:a16="http://schemas.microsoft.com/office/drawing/2014/main" id="{43D12CCF-147A-26A7-23BC-AC6F9CE7319D}"/>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2" name="Oval 131">
              <a:extLst>
                <a:ext uri="{FF2B5EF4-FFF2-40B4-BE49-F238E27FC236}">
                  <a16:creationId xmlns:a16="http://schemas.microsoft.com/office/drawing/2014/main" id="{A62AAC91-6BF3-777E-8265-36BE3779696B}"/>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135" name="Text Placeholder 37">
            <a:extLst>
              <a:ext uri="{FF2B5EF4-FFF2-40B4-BE49-F238E27FC236}">
                <a16:creationId xmlns:a16="http://schemas.microsoft.com/office/drawing/2014/main" id="{B35C259D-D410-B05B-8CFD-9CE09517D2CF}"/>
              </a:ext>
            </a:extLst>
          </p:cNvPr>
          <p:cNvSpPr>
            <a:spLocks noGrp="1"/>
          </p:cNvSpPr>
          <p:nvPr>
            <p:ph type="body" sz="quarter" idx="88" hasCustomPrompt="1"/>
          </p:nvPr>
        </p:nvSpPr>
        <p:spPr>
          <a:xfrm>
            <a:off x="457197" y="6371582"/>
            <a:ext cx="2599447" cy="184666"/>
          </a:xfrm>
        </p:spPr>
        <p:txBody>
          <a:bodyPr wrap="none" lIns="0" tIns="0" rIns="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Partnership with _______________________</a:t>
            </a:r>
          </a:p>
        </p:txBody>
      </p:sp>
      <p:sp>
        <p:nvSpPr>
          <p:cNvPr id="4" name="Freeform 16">
            <a:extLst>
              <a:ext uri="{FF2B5EF4-FFF2-40B4-BE49-F238E27FC236}">
                <a16:creationId xmlns:a16="http://schemas.microsoft.com/office/drawing/2014/main" id="{7115614D-BDF5-CD3C-4F23-51BE2947F86D}"/>
              </a:ext>
            </a:extLst>
          </p:cNvPr>
          <p:cNvSpPr>
            <a:spLocks/>
          </p:cNvSpPr>
          <p:nvPr userDrawn="1"/>
        </p:nvSpPr>
        <p:spPr bwMode="auto">
          <a:xfrm flipH="1">
            <a:off x="9202044" y="2212962"/>
            <a:ext cx="2599447" cy="3994151"/>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5" name="Rectangle: Rounded Corners 4">
            <a:extLst>
              <a:ext uri="{FF2B5EF4-FFF2-40B4-BE49-F238E27FC236}">
                <a16:creationId xmlns:a16="http://schemas.microsoft.com/office/drawing/2014/main" id="{2AAD6826-9FC3-0681-173A-CA9CAAA3D45A}"/>
              </a:ext>
            </a:extLst>
          </p:cNvPr>
          <p:cNvSpPr>
            <a:spLocks/>
          </p:cNvSpPr>
          <p:nvPr userDrawn="1"/>
        </p:nvSpPr>
        <p:spPr bwMode="auto">
          <a:xfrm>
            <a:off x="9202047" y="2212962"/>
            <a:ext cx="2599447" cy="3994152"/>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 name="Text Placeholder 37">
            <a:extLst>
              <a:ext uri="{FF2B5EF4-FFF2-40B4-BE49-F238E27FC236}">
                <a16:creationId xmlns:a16="http://schemas.microsoft.com/office/drawing/2014/main" id="{A5A07F63-C7E0-9DCF-A0E9-F0B41C887AB5}"/>
              </a:ext>
            </a:extLst>
          </p:cNvPr>
          <p:cNvSpPr>
            <a:spLocks noGrp="1"/>
          </p:cNvSpPr>
          <p:nvPr>
            <p:ph type="body" sz="quarter" idx="89" hasCustomPrompt="1"/>
          </p:nvPr>
        </p:nvSpPr>
        <p:spPr>
          <a:xfrm>
            <a:off x="9202044" y="2402182"/>
            <a:ext cx="2599447" cy="246221"/>
          </a:xfrm>
        </p:spPr>
        <p:txBody>
          <a:bodyPr lIns="118872" tIns="0" rIns="91440" bIns="0" anchor="t"/>
          <a:lstStyle>
            <a:lvl1pPr marL="0" indent="0">
              <a:lnSpc>
                <a:spcPct val="100000"/>
              </a:lnSpc>
              <a:buNone/>
              <a:defRPr sz="1600">
                <a:solidFill>
                  <a:schemeClr val="accent5"/>
                </a:solidFill>
              </a:defRPr>
            </a:lvl1pPr>
          </a:lstStyle>
          <a:p>
            <a:pPr lvl="0"/>
            <a:r>
              <a:rPr lang="en-US"/>
              <a:t>Insert Project Name</a:t>
            </a:r>
          </a:p>
        </p:txBody>
      </p:sp>
      <p:sp>
        <p:nvSpPr>
          <p:cNvPr id="8" name="Freeform 16">
            <a:extLst>
              <a:ext uri="{FF2B5EF4-FFF2-40B4-BE49-F238E27FC236}">
                <a16:creationId xmlns:a16="http://schemas.microsoft.com/office/drawing/2014/main" id="{AF22820A-E327-5860-F85F-CC18E7887F94}"/>
              </a:ext>
            </a:extLst>
          </p:cNvPr>
          <p:cNvSpPr>
            <a:spLocks/>
          </p:cNvSpPr>
          <p:nvPr userDrawn="1"/>
        </p:nvSpPr>
        <p:spPr bwMode="auto">
          <a:xfrm flipH="1">
            <a:off x="9209190" y="287336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9" name="Text Placeholder 37">
            <a:extLst>
              <a:ext uri="{FF2B5EF4-FFF2-40B4-BE49-F238E27FC236}">
                <a16:creationId xmlns:a16="http://schemas.microsoft.com/office/drawing/2014/main" id="{26341A35-58B8-6761-6D88-3C667AB15C0E}"/>
              </a:ext>
            </a:extLst>
          </p:cNvPr>
          <p:cNvSpPr>
            <a:spLocks noGrp="1"/>
          </p:cNvSpPr>
          <p:nvPr>
            <p:ph type="body" sz="quarter" idx="90" hasCustomPrompt="1"/>
          </p:nvPr>
        </p:nvSpPr>
        <p:spPr>
          <a:xfrm>
            <a:off x="9202044" y="295296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Timeline:</a:t>
            </a:r>
          </a:p>
        </p:txBody>
      </p:sp>
      <p:sp>
        <p:nvSpPr>
          <p:cNvPr id="10" name="Text Placeholder 37">
            <a:extLst>
              <a:ext uri="{FF2B5EF4-FFF2-40B4-BE49-F238E27FC236}">
                <a16:creationId xmlns:a16="http://schemas.microsoft.com/office/drawing/2014/main" id="{B318B618-D534-0D38-DDD1-DFB577B76EF6}"/>
              </a:ext>
            </a:extLst>
          </p:cNvPr>
          <p:cNvSpPr>
            <a:spLocks noGrp="1"/>
          </p:cNvSpPr>
          <p:nvPr>
            <p:ph type="body" sz="quarter" idx="91" hasCustomPrompt="1"/>
          </p:nvPr>
        </p:nvSpPr>
        <p:spPr>
          <a:xfrm>
            <a:off x="9202044" y="3313136"/>
            <a:ext cx="2599447" cy="184666"/>
          </a:xfrm>
        </p:spPr>
        <p:txBody>
          <a:bodyPr lIns="118872" tIns="0" rIns="91440" bIns="0" anchor="t"/>
          <a:lstStyle>
            <a:lvl1pPr marL="0" indent="0">
              <a:lnSpc>
                <a:spcPct val="100000"/>
              </a:lnSpc>
              <a:spcBef>
                <a:spcPts val="0"/>
              </a:spcBef>
              <a:spcAft>
                <a:spcPts val="600"/>
              </a:spcAft>
              <a:buFont typeface="Arial" panose="020B0604020202020204" pitchFamily="34" charset="0"/>
              <a:buNone/>
              <a:defRPr sz="1200">
                <a:solidFill>
                  <a:schemeClr val="tx1"/>
                </a:solidFill>
                <a:latin typeface="+mn-lt"/>
              </a:defRPr>
            </a:lvl1pPr>
          </a:lstStyle>
          <a:p>
            <a:pPr lvl="0"/>
            <a:r>
              <a:rPr lang="en-US"/>
              <a:t>Insert project description</a:t>
            </a:r>
          </a:p>
        </p:txBody>
      </p:sp>
      <p:sp>
        <p:nvSpPr>
          <p:cNvPr id="11" name="Freeform 16">
            <a:extLst>
              <a:ext uri="{FF2B5EF4-FFF2-40B4-BE49-F238E27FC236}">
                <a16:creationId xmlns:a16="http://schemas.microsoft.com/office/drawing/2014/main" id="{E16AB2AB-CB08-C0FB-D22F-B6970BA8ECE0}"/>
              </a:ext>
            </a:extLst>
          </p:cNvPr>
          <p:cNvSpPr>
            <a:spLocks/>
          </p:cNvSpPr>
          <p:nvPr userDrawn="1"/>
        </p:nvSpPr>
        <p:spPr bwMode="auto">
          <a:xfrm flipH="1">
            <a:off x="9209190" y="4803762"/>
            <a:ext cx="2585148" cy="374650"/>
          </a:xfrm>
          <a:prstGeom prst="rect">
            <a:avLst/>
          </a:prstGeom>
          <a:solidFill>
            <a:schemeClr val="bg2">
              <a:alpha val="50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lIns="118872" tIns="45720" rIns="91440" bIns="45720" rtlCol="0" anchor="ctr"/>
          <a:lstStyle/>
          <a:p>
            <a:pPr algn="ctr"/>
            <a:endParaRPr lang="ru-UA" sz="1200"/>
          </a:p>
        </p:txBody>
      </p:sp>
      <p:sp>
        <p:nvSpPr>
          <p:cNvPr id="12" name="Text Placeholder 37">
            <a:extLst>
              <a:ext uri="{FF2B5EF4-FFF2-40B4-BE49-F238E27FC236}">
                <a16:creationId xmlns:a16="http://schemas.microsoft.com/office/drawing/2014/main" id="{9D37F141-1095-D761-B0D5-BECBCE04E6E4}"/>
              </a:ext>
            </a:extLst>
          </p:cNvPr>
          <p:cNvSpPr>
            <a:spLocks noGrp="1"/>
          </p:cNvSpPr>
          <p:nvPr>
            <p:ph type="body" sz="quarter" idx="92" hasCustomPrompt="1"/>
          </p:nvPr>
        </p:nvSpPr>
        <p:spPr>
          <a:xfrm>
            <a:off x="9202044" y="4883365"/>
            <a:ext cx="2599447" cy="215444"/>
          </a:xfrm>
        </p:spPr>
        <p:txBody>
          <a:bodyPr lIns="118872" tIns="0" rIns="91440" bIns="0" anchor="ctr"/>
          <a:lstStyle>
            <a:lvl1pPr marL="0" indent="0">
              <a:lnSpc>
                <a:spcPct val="100000"/>
              </a:lnSpc>
              <a:buNone/>
              <a:defRPr sz="1400">
                <a:solidFill>
                  <a:schemeClr val="tx1"/>
                </a:solidFill>
                <a:latin typeface="+mj-lt"/>
              </a:defRPr>
            </a:lvl1pPr>
          </a:lstStyle>
          <a:p>
            <a:pPr lvl="0"/>
            <a:r>
              <a:rPr lang="en-US"/>
              <a:t>Contact:</a:t>
            </a:r>
          </a:p>
        </p:txBody>
      </p:sp>
      <p:sp>
        <p:nvSpPr>
          <p:cNvPr id="13" name="Text Placeholder 37">
            <a:extLst>
              <a:ext uri="{FF2B5EF4-FFF2-40B4-BE49-F238E27FC236}">
                <a16:creationId xmlns:a16="http://schemas.microsoft.com/office/drawing/2014/main" id="{280ACAFB-B129-DD32-2013-CB7C8B74CFD4}"/>
              </a:ext>
            </a:extLst>
          </p:cNvPr>
          <p:cNvSpPr>
            <a:spLocks noGrp="1"/>
          </p:cNvSpPr>
          <p:nvPr>
            <p:ph type="body" sz="quarter" idx="93" hasCustomPrompt="1"/>
          </p:nvPr>
        </p:nvSpPr>
        <p:spPr>
          <a:xfrm>
            <a:off x="9659247" y="5289765"/>
            <a:ext cx="2142244" cy="215444"/>
          </a:xfrm>
        </p:spPr>
        <p:txBody>
          <a:bodyPr lIns="0" tIns="0" rIns="91440" bIns="0" anchor="ctr"/>
          <a:lstStyle>
            <a:lvl1pPr marL="0" indent="0">
              <a:lnSpc>
                <a:spcPct val="100000"/>
              </a:lnSpc>
              <a:buNone/>
              <a:defRPr sz="1400">
                <a:solidFill>
                  <a:schemeClr val="tx1"/>
                </a:solidFill>
                <a:latin typeface="+mj-lt"/>
              </a:defRPr>
            </a:lvl1pPr>
          </a:lstStyle>
          <a:p>
            <a:pPr lvl="0"/>
            <a:r>
              <a:rPr lang="en-US"/>
              <a:t>TARGET:</a:t>
            </a:r>
          </a:p>
        </p:txBody>
      </p:sp>
      <p:grpSp>
        <p:nvGrpSpPr>
          <p:cNvPr id="14" name="Group 13">
            <a:extLst>
              <a:ext uri="{FF2B5EF4-FFF2-40B4-BE49-F238E27FC236}">
                <a16:creationId xmlns:a16="http://schemas.microsoft.com/office/drawing/2014/main" id="{E23C7467-583F-867A-16AC-63886B757D3E}"/>
              </a:ext>
            </a:extLst>
          </p:cNvPr>
          <p:cNvGrpSpPr/>
          <p:nvPr userDrawn="1"/>
        </p:nvGrpSpPr>
        <p:grpSpPr>
          <a:xfrm>
            <a:off x="9303347" y="5263343"/>
            <a:ext cx="268288" cy="268288"/>
            <a:chOff x="2715913" y="5469731"/>
            <a:chExt cx="268288" cy="268288"/>
          </a:xfrm>
        </p:grpSpPr>
        <p:sp>
          <p:nvSpPr>
            <p:cNvPr id="15" name="Oval 14">
              <a:extLst>
                <a:ext uri="{FF2B5EF4-FFF2-40B4-BE49-F238E27FC236}">
                  <a16:creationId xmlns:a16="http://schemas.microsoft.com/office/drawing/2014/main" id="{836CB7E6-CA73-DA98-F75B-0396F106E228}"/>
                </a:ext>
              </a:extLst>
            </p:cNvPr>
            <p:cNvSpPr/>
            <p:nvPr userDrawn="1"/>
          </p:nvSpPr>
          <p:spPr bwMode="auto">
            <a:xfrm>
              <a:off x="2715913" y="5469731"/>
              <a:ext cx="268288" cy="268288"/>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6" name="target_2" title="Icon of a target with an arrow hitting the bullseye">
              <a:extLst>
                <a:ext uri="{FF2B5EF4-FFF2-40B4-BE49-F238E27FC236}">
                  <a16:creationId xmlns:a16="http://schemas.microsoft.com/office/drawing/2014/main" id="{3D5E2F05-ECC5-074E-2EB8-36BADC6CAC59}"/>
                </a:ext>
              </a:extLst>
            </p:cNvPr>
            <p:cNvSpPr>
              <a:spLocks noChangeAspect="1" noEditPoints="1"/>
            </p:cNvSpPr>
            <p:nvPr userDrawn="1"/>
          </p:nvSpPr>
          <p:spPr bwMode="auto">
            <a:xfrm>
              <a:off x="2760801" y="5514975"/>
              <a:ext cx="178512" cy="177800"/>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6350"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7" name="Group 16">
            <a:extLst>
              <a:ext uri="{FF2B5EF4-FFF2-40B4-BE49-F238E27FC236}">
                <a16:creationId xmlns:a16="http://schemas.microsoft.com/office/drawing/2014/main" id="{0B71DAD7-DDDE-F705-479B-93F9AFD68B2C}"/>
              </a:ext>
            </a:extLst>
          </p:cNvPr>
          <p:cNvGrpSpPr/>
          <p:nvPr userDrawn="1"/>
        </p:nvGrpSpPr>
        <p:grpSpPr>
          <a:xfrm rot="5400000">
            <a:off x="11425027" y="6091848"/>
            <a:ext cx="57946" cy="237782"/>
            <a:chOff x="2401028" y="5405578"/>
            <a:chExt cx="85026" cy="348901"/>
          </a:xfrm>
        </p:grpSpPr>
        <p:sp>
          <p:nvSpPr>
            <p:cNvPr id="18" name="Oval 17">
              <a:extLst>
                <a:ext uri="{FF2B5EF4-FFF2-40B4-BE49-F238E27FC236}">
                  <a16:creationId xmlns:a16="http://schemas.microsoft.com/office/drawing/2014/main" id="{C9410904-4ABE-5125-12C4-D8F832AFAAE1}"/>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Oval 18">
              <a:extLst>
                <a:ext uri="{FF2B5EF4-FFF2-40B4-BE49-F238E27FC236}">
                  <a16:creationId xmlns:a16="http://schemas.microsoft.com/office/drawing/2014/main" id="{6DCAD225-7ADD-83A0-FBA6-05FAEDE0C101}"/>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Tree>
    <p:extLst>
      <p:ext uri="{BB962C8B-B14F-4D97-AF65-F5344CB8AC3E}">
        <p14:creationId xmlns:p14="http://schemas.microsoft.com/office/powerpoint/2010/main" val="3843953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Org chart">
    <p:spTree>
      <p:nvGrpSpPr>
        <p:cNvPr id="1" name=""/>
        <p:cNvGrpSpPr/>
        <p:nvPr/>
      </p:nvGrpSpPr>
      <p:grpSpPr>
        <a:xfrm>
          <a:off x="0" y="0"/>
          <a:ext cx="0" cy="0"/>
          <a:chOff x="0" y="0"/>
          <a:chExt cx="0" cy="0"/>
        </a:xfrm>
      </p:grpSpPr>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15896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966699" y="0"/>
            <a:ext cx="2232864"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10175349" y="1045816"/>
            <a:ext cx="1815564" cy="173303"/>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10175349" y="1373508"/>
            <a:ext cx="1815564" cy="869367"/>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25384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253844"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919882"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10839313" y="351150"/>
            <a:ext cx="487636" cy="540277"/>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27" name="Freeform 16">
            <a:extLst>
              <a:ext uri="{FF2B5EF4-FFF2-40B4-BE49-F238E27FC236}">
                <a16:creationId xmlns:a16="http://schemas.microsoft.com/office/drawing/2014/main" id="{D5307269-C6FF-7758-0D76-E44A97C30C42}"/>
              </a:ext>
            </a:extLst>
          </p:cNvPr>
          <p:cNvSpPr>
            <a:spLocks/>
          </p:cNvSpPr>
          <p:nvPr userDrawn="1"/>
        </p:nvSpPr>
        <p:spPr bwMode="auto">
          <a:xfrm>
            <a:off x="2609003" y="52650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8" name="Text Placeholder 62">
            <a:extLst>
              <a:ext uri="{FF2B5EF4-FFF2-40B4-BE49-F238E27FC236}">
                <a16:creationId xmlns:a16="http://schemas.microsoft.com/office/drawing/2014/main" id="{71B6CCCB-7D6F-8B02-EF16-EC137AD09465}"/>
              </a:ext>
            </a:extLst>
          </p:cNvPr>
          <p:cNvSpPr>
            <a:spLocks noGrp="1"/>
          </p:cNvSpPr>
          <p:nvPr>
            <p:ph type="body" sz="quarter" idx="67" hasCustomPrompt="1"/>
          </p:nvPr>
        </p:nvSpPr>
        <p:spPr>
          <a:xfrm>
            <a:off x="2703887" y="58650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9" name="Text Placeholder 62">
            <a:extLst>
              <a:ext uri="{FF2B5EF4-FFF2-40B4-BE49-F238E27FC236}">
                <a16:creationId xmlns:a16="http://schemas.microsoft.com/office/drawing/2014/main" id="{E0C3EE28-8C27-2CFD-C723-1046044736AD}"/>
              </a:ext>
            </a:extLst>
          </p:cNvPr>
          <p:cNvSpPr>
            <a:spLocks noGrp="1"/>
          </p:cNvSpPr>
          <p:nvPr>
            <p:ph type="body" sz="quarter" idx="68" hasCustomPrompt="1"/>
          </p:nvPr>
        </p:nvSpPr>
        <p:spPr>
          <a:xfrm>
            <a:off x="2703887" y="6031190"/>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1" name="Picture Placeholder 110">
            <a:extLst>
              <a:ext uri="{FF2B5EF4-FFF2-40B4-BE49-F238E27FC236}">
                <a16:creationId xmlns:a16="http://schemas.microsoft.com/office/drawing/2014/main" id="{EB3C8763-34B5-1082-3CB2-D113E141BBE3}"/>
              </a:ext>
            </a:extLst>
          </p:cNvPr>
          <p:cNvSpPr>
            <a:spLocks noGrp="1"/>
          </p:cNvSpPr>
          <p:nvPr>
            <p:ph type="pic" sz="quarter" idx="69" hasCustomPrompt="1"/>
          </p:nvPr>
        </p:nvSpPr>
        <p:spPr>
          <a:xfrm>
            <a:off x="3369924" y="50035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2" name="Freeform 16">
            <a:extLst>
              <a:ext uri="{FF2B5EF4-FFF2-40B4-BE49-F238E27FC236}">
                <a16:creationId xmlns:a16="http://schemas.microsoft.com/office/drawing/2014/main" id="{9A02AD4E-B92E-7601-B814-FDA83F68D981}"/>
              </a:ext>
            </a:extLst>
          </p:cNvPr>
          <p:cNvSpPr>
            <a:spLocks/>
          </p:cNvSpPr>
          <p:nvPr userDrawn="1"/>
        </p:nvSpPr>
        <p:spPr bwMode="auto">
          <a:xfrm>
            <a:off x="5059048"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3" name="Text Placeholder 62">
            <a:extLst>
              <a:ext uri="{FF2B5EF4-FFF2-40B4-BE49-F238E27FC236}">
                <a16:creationId xmlns:a16="http://schemas.microsoft.com/office/drawing/2014/main" id="{5890EE5B-5A59-4C9E-D8A4-55D42D66CD9B}"/>
              </a:ext>
            </a:extLst>
          </p:cNvPr>
          <p:cNvSpPr>
            <a:spLocks noGrp="1"/>
          </p:cNvSpPr>
          <p:nvPr>
            <p:ph type="body" sz="quarter" idx="70" hasCustomPrompt="1"/>
          </p:nvPr>
        </p:nvSpPr>
        <p:spPr>
          <a:xfrm>
            <a:off x="5153932"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5" name="Text Placeholder 62">
            <a:extLst>
              <a:ext uri="{FF2B5EF4-FFF2-40B4-BE49-F238E27FC236}">
                <a16:creationId xmlns:a16="http://schemas.microsoft.com/office/drawing/2014/main" id="{CF3D3067-85A1-48AC-B83A-BDE2D9D64271}"/>
              </a:ext>
            </a:extLst>
          </p:cNvPr>
          <p:cNvSpPr>
            <a:spLocks noGrp="1"/>
          </p:cNvSpPr>
          <p:nvPr>
            <p:ph type="body" sz="quarter" idx="71" hasCustomPrompt="1"/>
          </p:nvPr>
        </p:nvSpPr>
        <p:spPr>
          <a:xfrm>
            <a:off x="5153932" y="605217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7" name="Picture Placeholder 110">
            <a:extLst>
              <a:ext uri="{FF2B5EF4-FFF2-40B4-BE49-F238E27FC236}">
                <a16:creationId xmlns:a16="http://schemas.microsoft.com/office/drawing/2014/main" id="{7BAC1A8C-9061-5430-4AC5-AF73039D296F}"/>
              </a:ext>
            </a:extLst>
          </p:cNvPr>
          <p:cNvSpPr>
            <a:spLocks noGrp="1"/>
          </p:cNvSpPr>
          <p:nvPr>
            <p:ph type="pic" sz="quarter" idx="72" hasCustomPrompt="1"/>
          </p:nvPr>
        </p:nvSpPr>
        <p:spPr>
          <a:xfrm>
            <a:off x="5819969"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8" name="Freeform 16">
            <a:extLst>
              <a:ext uri="{FF2B5EF4-FFF2-40B4-BE49-F238E27FC236}">
                <a16:creationId xmlns:a16="http://schemas.microsoft.com/office/drawing/2014/main" id="{48988DDB-258B-00F4-E72C-8CE95411E1B8}"/>
              </a:ext>
            </a:extLst>
          </p:cNvPr>
          <p:cNvSpPr>
            <a:spLocks/>
          </p:cNvSpPr>
          <p:nvPr userDrawn="1"/>
        </p:nvSpPr>
        <p:spPr bwMode="auto">
          <a:xfrm>
            <a:off x="7514090" y="528604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39" name="Text Placeholder 62">
            <a:extLst>
              <a:ext uri="{FF2B5EF4-FFF2-40B4-BE49-F238E27FC236}">
                <a16:creationId xmlns:a16="http://schemas.microsoft.com/office/drawing/2014/main" id="{4BA0702B-C830-7271-D790-A351C9E5FC54}"/>
              </a:ext>
            </a:extLst>
          </p:cNvPr>
          <p:cNvSpPr>
            <a:spLocks noGrp="1"/>
          </p:cNvSpPr>
          <p:nvPr>
            <p:ph type="body" sz="quarter" idx="73" hasCustomPrompt="1"/>
          </p:nvPr>
        </p:nvSpPr>
        <p:spPr>
          <a:xfrm>
            <a:off x="7608974" y="588606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3" name="Text Placeholder 62">
            <a:extLst>
              <a:ext uri="{FF2B5EF4-FFF2-40B4-BE49-F238E27FC236}">
                <a16:creationId xmlns:a16="http://schemas.microsoft.com/office/drawing/2014/main" id="{83C2F1F2-4179-A3CF-7479-7DC398EAF07D}"/>
              </a:ext>
            </a:extLst>
          </p:cNvPr>
          <p:cNvSpPr>
            <a:spLocks noGrp="1"/>
          </p:cNvSpPr>
          <p:nvPr>
            <p:ph type="body" sz="quarter" idx="74" hasCustomPrompt="1"/>
          </p:nvPr>
        </p:nvSpPr>
        <p:spPr>
          <a:xfrm>
            <a:off x="7608974" y="6074749"/>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7" name="Picture Placeholder 110">
            <a:extLst>
              <a:ext uri="{FF2B5EF4-FFF2-40B4-BE49-F238E27FC236}">
                <a16:creationId xmlns:a16="http://schemas.microsoft.com/office/drawing/2014/main" id="{C60C9B91-F16E-9916-F6CF-B2EB12A1254D}"/>
              </a:ext>
            </a:extLst>
          </p:cNvPr>
          <p:cNvSpPr>
            <a:spLocks noGrp="1"/>
          </p:cNvSpPr>
          <p:nvPr>
            <p:ph type="pic" sz="quarter" idx="75" hasCustomPrompt="1"/>
          </p:nvPr>
        </p:nvSpPr>
        <p:spPr>
          <a:xfrm>
            <a:off x="8264400" y="502450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2" name="Freeform 16">
            <a:extLst>
              <a:ext uri="{FF2B5EF4-FFF2-40B4-BE49-F238E27FC236}">
                <a16:creationId xmlns:a16="http://schemas.microsoft.com/office/drawing/2014/main" id="{FB88691B-CE3B-0231-8B74-8CF0A90F73DE}"/>
              </a:ext>
            </a:extLst>
          </p:cNvPr>
          <p:cNvSpPr>
            <a:spLocks/>
          </p:cNvSpPr>
          <p:nvPr userDrawn="1"/>
        </p:nvSpPr>
        <p:spPr bwMode="auto">
          <a:xfrm>
            <a:off x="1297844"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1392728"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1392728"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205876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6" name="Freeform 16">
            <a:extLst>
              <a:ext uri="{FF2B5EF4-FFF2-40B4-BE49-F238E27FC236}">
                <a16:creationId xmlns:a16="http://schemas.microsoft.com/office/drawing/2014/main" id="{3BC8EEF0-6520-40A5-5B94-2BC0D01C275D}"/>
              </a:ext>
            </a:extLst>
          </p:cNvPr>
          <p:cNvSpPr>
            <a:spLocks/>
          </p:cNvSpPr>
          <p:nvPr userDrawn="1"/>
        </p:nvSpPr>
        <p:spPr bwMode="auto">
          <a:xfrm>
            <a:off x="3775103" y="3303426"/>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57" name="Text Placeholder 62">
            <a:extLst>
              <a:ext uri="{FF2B5EF4-FFF2-40B4-BE49-F238E27FC236}">
                <a16:creationId xmlns:a16="http://schemas.microsoft.com/office/drawing/2014/main" id="{59A1FEE9-6339-34AE-8F5D-79DB1D57A664}"/>
              </a:ext>
            </a:extLst>
          </p:cNvPr>
          <p:cNvSpPr>
            <a:spLocks noGrp="1"/>
          </p:cNvSpPr>
          <p:nvPr>
            <p:ph type="body" sz="quarter" idx="79" hasCustomPrompt="1"/>
          </p:nvPr>
        </p:nvSpPr>
        <p:spPr>
          <a:xfrm>
            <a:off x="3869987" y="3903445"/>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8" name="Text Placeholder 62">
            <a:extLst>
              <a:ext uri="{FF2B5EF4-FFF2-40B4-BE49-F238E27FC236}">
                <a16:creationId xmlns:a16="http://schemas.microsoft.com/office/drawing/2014/main" id="{283DA3EE-20FD-F497-53B6-DF36565D2FE3}"/>
              </a:ext>
            </a:extLst>
          </p:cNvPr>
          <p:cNvSpPr>
            <a:spLocks noGrp="1"/>
          </p:cNvSpPr>
          <p:nvPr>
            <p:ph type="body" sz="quarter" idx="80" hasCustomPrompt="1"/>
          </p:nvPr>
        </p:nvSpPr>
        <p:spPr>
          <a:xfrm>
            <a:off x="3869987" y="4069553"/>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9" name="Picture Placeholder 110">
            <a:extLst>
              <a:ext uri="{FF2B5EF4-FFF2-40B4-BE49-F238E27FC236}">
                <a16:creationId xmlns:a16="http://schemas.microsoft.com/office/drawing/2014/main" id="{7AD0D88E-D29B-BF35-4D77-448EB745E805}"/>
              </a:ext>
            </a:extLst>
          </p:cNvPr>
          <p:cNvSpPr>
            <a:spLocks noGrp="1"/>
          </p:cNvSpPr>
          <p:nvPr>
            <p:ph type="pic" sz="quarter" idx="81" hasCustomPrompt="1"/>
          </p:nvPr>
        </p:nvSpPr>
        <p:spPr>
          <a:xfrm>
            <a:off x="4536025" y="3041884"/>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0" name="Freeform 16">
            <a:extLst>
              <a:ext uri="{FF2B5EF4-FFF2-40B4-BE49-F238E27FC236}">
                <a16:creationId xmlns:a16="http://schemas.microsoft.com/office/drawing/2014/main" id="{88BD1865-2CA2-22AB-FB40-20AFDE0C2C3F}"/>
              </a:ext>
            </a:extLst>
          </p:cNvPr>
          <p:cNvSpPr>
            <a:spLocks/>
          </p:cNvSpPr>
          <p:nvPr userDrawn="1"/>
        </p:nvSpPr>
        <p:spPr bwMode="auto">
          <a:xfrm>
            <a:off x="6225148" y="3324409"/>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1" name="Text Placeholder 62">
            <a:extLst>
              <a:ext uri="{FF2B5EF4-FFF2-40B4-BE49-F238E27FC236}">
                <a16:creationId xmlns:a16="http://schemas.microsoft.com/office/drawing/2014/main" id="{65396C36-5689-61D8-7189-68FB97A5B937}"/>
              </a:ext>
            </a:extLst>
          </p:cNvPr>
          <p:cNvSpPr>
            <a:spLocks noGrp="1"/>
          </p:cNvSpPr>
          <p:nvPr>
            <p:ph type="body" sz="quarter" idx="82" hasCustomPrompt="1"/>
          </p:nvPr>
        </p:nvSpPr>
        <p:spPr>
          <a:xfrm>
            <a:off x="6320032" y="3924428"/>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2" name="Text Placeholder 62">
            <a:extLst>
              <a:ext uri="{FF2B5EF4-FFF2-40B4-BE49-F238E27FC236}">
                <a16:creationId xmlns:a16="http://schemas.microsoft.com/office/drawing/2014/main" id="{1326AACB-63AB-657D-B2E5-9D5795950BD8}"/>
              </a:ext>
            </a:extLst>
          </p:cNvPr>
          <p:cNvSpPr>
            <a:spLocks noGrp="1"/>
          </p:cNvSpPr>
          <p:nvPr>
            <p:ph type="body" sz="quarter" idx="83" hasCustomPrompt="1"/>
          </p:nvPr>
        </p:nvSpPr>
        <p:spPr>
          <a:xfrm>
            <a:off x="6320032" y="4090536"/>
            <a:ext cx="208800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4" name="Picture Placeholder 110">
            <a:extLst>
              <a:ext uri="{FF2B5EF4-FFF2-40B4-BE49-F238E27FC236}">
                <a16:creationId xmlns:a16="http://schemas.microsoft.com/office/drawing/2014/main" id="{9C500CD4-2C04-B076-DC51-A58757B1D760}"/>
              </a:ext>
            </a:extLst>
          </p:cNvPr>
          <p:cNvSpPr>
            <a:spLocks noGrp="1"/>
          </p:cNvSpPr>
          <p:nvPr>
            <p:ph type="pic" sz="quarter" idx="84" hasCustomPrompt="1"/>
          </p:nvPr>
        </p:nvSpPr>
        <p:spPr>
          <a:xfrm>
            <a:off x="698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5" name="Freeform 16">
            <a:extLst>
              <a:ext uri="{FF2B5EF4-FFF2-40B4-BE49-F238E27FC236}">
                <a16:creationId xmlns:a16="http://schemas.microsoft.com/office/drawing/2014/main" id="{4E971EEE-9BEB-4B29-73A6-75C011B34B07}"/>
              </a:ext>
            </a:extLst>
          </p:cNvPr>
          <p:cNvSpPr>
            <a:spLocks/>
          </p:cNvSpPr>
          <p:nvPr userDrawn="1"/>
        </p:nvSpPr>
        <p:spPr bwMode="auto">
          <a:xfrm>
            <a:off x="3775103" y="1468963"/>
            <a:ext cx="2277768" cy="1389332"/>
          </a:xfrm>
          <a:prstGeom prst="roundRect">
            <a:avLst>
              <a:gd name="adj" fmla="val 6700"/>
            </a:avLst>
          </a:prstGeom>
          <a:solidFill>
            <a:schemeClr val="bg1">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99105" dir="2700000" algn="ctr" rotWithShape="0">
              <a:schemeClr val="tx1">
                <a:alpha val="26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3869987" y="20689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3870257" y="2235090"/>
            <a:ext cx="208746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i="1" kern="1200" baseline="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4536025"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227773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Key Partnerships Slide">
    <p:spTree>
      <p:nvGrpSpPr>
        <p:cNvPr id="1" name=""/>
        <p:cNvGrpSpPr/>
        <p:nvPr/>
      </p:nvGrpSpPr>
      <p:grpSpPr>
        <a:xfrm>
          <a:off x="0" y="0"/>
          <a:ext cx="0" cy="0"/>
          <a:chOff x="0" y="0"/>
          <a:chExt cx="0" cy="0"/>
        </a:xfrm>
      </p:grpSpPr>
      <p:sp>
        <p:nvSpPr>
          <p:cNvPr id="141" name="Rectangle: Rounded Corners 140">
            <a:extLst>
              <a:ext uri="{FF2B5EF4-FFF2-40B4-BE49-F238E27FC236}">
                <a16:creationId xmlns:a16="http://schemas.microsoft.com/office/drawing/2014/main" id="{59A1A434-2ACC-696A-BB75-E25D94447831}"/>
              </a:ext>
            </a:extLst>
          </p:cNvPr>
          <p:cNvSpPr/>
          <p:nvPr userDrawn="1"/>
        </p:nvSpPr>
        <p:spPr bwMode="auto">
          <a:xfrm>
            <a:off x="457198"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3" name="Freeform: Shape 142">
            <a:extLst>
              <a:ext uri="{FF2B5EF4-FFF2-40B4-BE49-F238E27FC236}">
                <a16:creationId xmlns:a16="http://schemas.microsoft.com/office/drawing/2014/main" id="{82C5BE0F-D05A-1C29-AC46-91932DCE1E03}"/>
              </a:ext>
            </a:extLst>
          </p:cNvPr>
          <p:cNvSpPr/>
          <p:nvPr userDrawn="1"/>
        </p:nvSpPr>
        <p:spPr bwMode="auto">
          <a:xfrm rot="5400000" flipH="1" flipV="1">
            <a:off x="288597"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1" name="Text Placeholder 130">
            <a:extLst>
              <a:ext uri="{FF2B5EF4-FFF2-40B4-BE49-F238E27FC236}">
                <a16:creationId xmlns:a16="http://schemas.microsoft.com/office/drawing/2014/main" id="{6A688E0B-8523-328F-647F-FC9126D9DD1C}"/>
              </a:ext>
            </a:extLst>
          </p:cNvPr>
          <p:cNvSpPr>
            <a:spLocks noGrp="1"/>
          </p:cNvSpPr>
          <p:nvPr>
            <p:ph type="body" sz="quarter" idx="10"/>
          </p:nvPr>
        </p:nvSpPr>
        <p:spPr>
          <a:xfrm>
            <a:off x="457199" y="919436"/>
            <a:ext cx="5352594" cy="184666"/>
          </a:xfrm>
        </p:spPr>
        <p:txBody>
          <a:bodyPr lIns="0" tIns="0" rIns="0" bIns="0"/>
          <a:lstStyle>
            <a:lvl1pPr marL="0" indent="0">
              <a:buNone/>
              <a:defRPr sz="1200" i="1">
                <a:latin typeface="+mn-lt"/>
              </a:defRPr>
            </a:lvl1pPr>
          </a:lstStyle>
          <a:p>
            <a:pPr lvl="0"/>
            <a:r>
              <a:rPr lang="en-US"/>
              <a:t>Click to edit Master text styles</a:t>
            </a:r>
          </a:p>
        </p:txBody>
      </p:sp>
      <p:sp>
        <p:nvSpPr>
          <p:cNvPr id="132" name="Text Placeholder 130">
            <a:extLst>
              <a:ext uri="{FF2B5EF4-FFF2-40B4-BE49-F238E27FC236}">
                <a16:creationId xmlns:a16="http://schemas.microsoft.com/office/drawing/2014/main" id="{B63F26C6-FD74-6AEA-9C9F-59DFCC882AEC}"/>
              </a:ext>
            </a:extLst>
          </p:cNvPr>
          <p:cNvSpPr>
            <a:spLocks noGrp="1"/>
          </p:cNvSpPr>
          <p:nvPr>
            <p:ph type="body" sz="quarter" idx="11" hasCustomPrompt="1"/>
          </p:nvPr>
        </p:nvSpPr>
        <p:spPr>
          <a:xfrm>
            <a:off x="457200" y="1188046"/>
            <a:ext cx="5352594" cy="215444"/>
          </a:xfrm>
        </p:spPr>
        <p:txBody>
          <a:bodyPr lIns="0" tIns="0" rIns="0" bIns="0"/>
          <a:lstStyle>
            <a:lvl1pPr marL="0" indent="0">
              <a:buNone/>
              <a:defRPr sz="1400" i="0">
                <a:latin typeface="+mn-lt"/>
              </a:defRPr>
            </a:lvl1pPr>
          </a:lstStyle>
          <a:p>
            <a:pPr lvl="0"/>
            <a:r>
              <a:rPr lang="en-US"/>
              <a:t>Insert Description</a:t>
            </a:r>
          </a:p>
        </p:txBody>
      </p:sp>
      <p:sp>
        <p:nvSpPr>
          <p:cNvPr id="2" name="Title 1"/>
          <p:cNvSpPr>
            <a:spLocks noGrp="1"/>
          </p:cNvSpPr>
          <p:nvPr>
            <p:ph type="title"/>
          </p:nvPr>
        </p:nvSpPr>
        <p:spPr>
          <a:xfrm>
            <a:off x="457200" y="289511"/>
            <a:ext cx="5352594" cy="572464"/>
          </a:xfrm>
        </p:spPr>
        <p:txBody>
          <a:bodyPr wrap="square">
            <a:spAutoFit/>
          </a:bodyPr>
          <a:lstStyle>
            <a:lvl1pPr>
              <a:defRPr sz="2800"/>
            </a:lvl1pPr>
          </a:lstStyle>
          <a:p>
            <a:r>
              <a:rPr lang="en-US"/>
              <a:t>Click to edit Master title style</a:t>
            </a:r>
          </a:p>
        </p:txBody>
      </p:sp>
      <p:sp>
        <p:nvSpPr>
          <p:cNvPr id="134" name="Text Placeholder 130">
            <a:extLst>
              <a:ext uri="{FF2B5EF4-FFF2-40B4-BE49-F238E27FC236}">
                <a16:creationId xmlns:a16="http://schemas.microsoft.com/office/drawing/2014/main" id="{84E8607E-803A-1C83-16E2-AEE2CD42574E}"/>
              </a:ext>
            </a:extLst>
          </p:cNvPr>
          <p:cNvSpPr>
            <a:spLocks noGrp="1"/>
          </p:cNvSpPr>
          <p:nvPr>
            <p:ph type="body" sz="quarter" idx="12" hasCustomPrompt="1"/>
          </p:nvPr>
        </p:nvSpPr>
        <p:spPr>
          <a:xfrm>
            <a:off x="471488"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45" name="Picture Placeholder 117">
            <a:extLst>
              <a:ext uri="{FF2B5EF4-FFF2-40B4-BE49-F238E27FC236}">
                <a16:creationId xmlns:a16="http://schemas.microsoft.com/office/drawing/2014/main" id="{555F7C21-7D5C-D548-F3C9-7B3F7882D781}"/>
              </a:ext>
            </a:extLst>
          </p:cNvPr>
          <p:cNvSpPr>
            <a:spLocks noGrp="1"/>
          </p:cNvSpPr>
          <p:nvPr>
            <p:ph type="pic" sz="quarter" idx="50" hasCustomPrompt="1"/>
          </p:nvPr>
        </p:nvSpPr>
        <p:spPr>
          <a:xfrm>
            <a:off x="1819604"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7" name="Text Placeholder 62">
            <a:extLst>
              <a:ext uri="{FF2B5EF4-FFF2-40B4-BE49-F238E27FC236}">
                <a16:creationId xmlns:a16="http://schemas.microsoft.com/office/drawing/2014/main" id="{79B5D0A6-4BE6-4566-4F50-C8AF3EDDD316}"/>
              </a:ext>
            </a:extLst>
          </p:cNvPr>
          <p:cNvSpPr>
            <a:spLocks noGrp="1"/>
          </p:cNvSpPr>
          <p:nvPr userDrawn="1">
            <p:ph type="body" sz="quarter" idx="53" hasCustomPrompt="1"/>
          </p:nvPr>
        </p:nvSpPr>
        <p:spPr>
          <a:xfrm>
            <a:off x="1633537"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6" name="Text Placeholder 62">
            <a:extLst>
              <a:ext uri="{FF2B5EF4-FFF2-40B4-BE49-F238E27FC236}">
                <a16:creationId xmlns:a16="http://schemas.microsoft.com/office/drawing/2014/main" id="{FE088DA2-2E46-DA04-71E2-B81B8FE8A3CF}"/>
              </a:ext>
            </a:extLst>
          </p:cNvPr>
          <p:cNvSpPr>
            <a:spLocks noGrp="1"/>
          </p:cNvSpPr>
          <p:nvPr userDrawn="1">
            <p:ph type="body" sz="quarter" idx="52" hasCustomPrompt="1"/>
          </p:nvPr>
        </p:nvSpPr>
        <p:spPr>
          <a:xfrm>
            <a:off x="2679715"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4" name="Text Placeholder 62">
            <a:extLst>
              <a:ext uri="{FF2B5EF4-FFF2-40B4-BE49-F238E27FC236}">
                <a16:creationId xmlns:a16="http://schemas.microsoft.com/office/drawing/2014/main" id="{78A58AC7-B2FA-0393-9BCF-D1C97C917591}"/>
              </a:ext>
            </a:extLst>
          </p:cNvPr>
          <p:cNvSpPr>
            <a:spLocks noGrp="1"/>
          </p:cNvSpPr>
          <p:nvPr userDrawn="1">
            <p:ph type="body" sz="quarter" idx="13" hasCustomPrompt="1"/>
          </p:nvPr>
        </p:nvSpPr>
        <p:spPr>
          <a:xfrm>
            <a:off x="3725894"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55" name="Text Placeholder 62">
            <a:extLst>
              <a:ext uri="{FF2B5EF4-FFF2-40B4-BE49-F238E27FC236}">
                <a16:creationId xmlns:a16="http://schemas.microsoft.com/office/drawing/2014/main" id="{9E2BB388-9DEB-9D7F-043D-2B60A04094C3}"/>
              </a:ext>
            </a:extLst>
          </p:cNvPr>
          <p:cNvSpPr>
            <a:spLocks noGrp="1"/>
          </p:cNvSpPr>
          <p:nvPr userDrawn="1">
            <p:ph type="body" sz="quarter" idx="51" hasCustomPrompt="1"/>
          </p:nvPr>
        </p:nvSpPr>
        <p:spPr>
          <a:xfrm>
            <a:off x="4772072"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66" name="Picture Placeholder 117">
            <a:extLst>
              <a:ext uri="{FF2B5EF4-FFF2-40B4-BE49-F238E27FC236}">
                <a16:creationId xmlns:a16="http://schemas.microsoft.com/office/drawing/2014/main" id="{C56A2308-5B79-7A54-72F2-1DED6BEF0437}"/>
              </a:ext>
            </a:extLst>
          </p:cNvPr>
          <p:cNvSpPr>
            <a:spLocks noGrp="1"/>
          </p:cNvSpPr>
          <p:nvPr>
            <p:ph type="pic" sz="quarter" idx="54" hasCustomPrompt="1"/>
          </p:nvPr>
        </p:nvSpPr>
        <p:spPr>
          <a:xfrm>
            <a:off x="2865782"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7" name="Picture Placeholder 117">
            <a:extLst>
              <a:ext uri="{FF2B5EF4-FFF2-40B4-BE49-F238E27FC236}">
                <a16:creationId xmlns:a16="http://schemas.microsoft.com/office/drawing/2014/main" id="{B19E8325-32CC-6A89-5069-A300C632E74B}"/>
              </a:ext>
            </a:extLst>
          </p:cNvPr>
          <p:cNvSpPr>
            <a:spLocks noGrp="1"/>
          </p:cNvSpPr>
          <p:nvPr>
            <p:ph type="pic" sz="quarter" idx="55" hasCustomPrompt="1"/>
          </p:nvPr>
        </p:nvSpPr>
        <p:spPr>
          <a:xfrm>
            <a:off x="3911961"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8" name="Picture Placeholder 117">
            <a:extLst>
              <a:ext uri="{FF2B5EF4-FFF2-40B4-BE49-F238E27FC236}">
                <a16:creationId xmlns:a16="http://schemas.microsoft.com/office/drawing/2014/main" id="{C188B5DF-AD07-9163-09B2-0E4640BD5C3D}"/>
              </a:ext>
            </a:extLst>
          </p:cNvPr>
          <p:cNvSpPr>
            <a:spLocks noGrp="1"/>
          </p:cNvSpPr>
          <p:nvPr>
            <p:ph type="pic" sz="quarter" idx="56" hasCustomPrompt="1"/>
          </p:nvPr>
        </p:nvSpPr>
        <p:spPr>
          <a:xfrm>
            <a:off x="4958139"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76" name="Rectangle: Rounded Corners 175">
            <a:extLst>
              <a:ext uri="{FF2B5EF4-FFF2-40B4-BE49-F238E27FC236}">
                <a16:creationId xmlns:a16="http://schemas.microsoft.com/office/drawing/2014/main" id="{B6879BCF-A91E-C3B5-DE03-02F949772F90}"/>
              </a:ext>
            </a:extLst>
          </p:cNvPr>
          <p:cNvSpPr/>
          <p:nvPr userDrawn="1"/>
        </p:nvSpPr>
        <p:spPr bwMode="auto">
          <a:xfrm>
            <a:off x="457198"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77" name="Freeform: Shape 176">
            <a:extLst>
              <a:ext uri="{FF2B5EF4-FFF2-40B4-BE49-F238E27FC236}">
                <a16:creationId xmlns:a16="http://schemas.microsoft.com/office/drawing/2014/main" id="{F381ECA2-79E2-6A29-A361-E962A1189E91}"/>
              </a:ext>
            </a:extLst>
          </p:cNvPr>
          <p:cNvSpPr/>
          <p:nvPr userDrawn="1"/>
        </p:nvSpPr>
        <p:spPr bwMode="auto">
          <a:xfrm rot="5400000" flipH="1" flipV="1">
            <a:off x="288597"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8" name="Text Placeholder 130">
            <a:extLst>
              <a:ext uri="{FF2B5EF4-FFF2-40B4-BE49-F238E27FC236}">
                <a16:creationId xmlns:a16="http://schemas.microsoft.com/office/drawing/2014/main" id="{EEBF7DE8-E75D-8217-60E3-B4D4B7104656}"/>
              </a:ext>
            </a:extLst>
          </p:cNvPr>
          <p:cNvSpPr>
            <a:spLocks noGrp="1"/>
          </p:cNvSpPr>
          <p:nvPr>
            <p:ph type="body" sz="quarter" idx="57" hasCustomPrompt="1"/>
          </p:nvPr>
        </p:nvSpPr>
        <p:spPr>
          <a:xfrm>
            <a:off x="471488"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79" name="Picture Placeholder 117">
            <a:extLst>
              <a:ext uri="{FF2B5EF4-FFF2-40B4-BE49-F238E27FC236}">
                <a16:creationId xmlns:a16="http://schemas.microsoft.com/office/drawing/2014/main" id="{4829B10C-DD5F-4B72-C42B-C624626B7197}"/>
              </a:ext>
            </a:extLst>
          </p:cNvPr>
          <p:cNvSpPr>
            <a:spLocks noGrp="1"/>
          </p:cNvSpPr>
          <p:nvPr>
            <p:ph type="pic" sz="quarter" idx="58" hasCustomPrompt="1"/>
          </p:nvPr>
        </p:nvSpPr>
        <p:spPr>
          <a:xfrm>
            <a:off x="1819604"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3" name="Text Placeholder 62">
            <a:extLst>
              <a:ext uri="{FF2B5EF4-FFF2-40B4-BE49-F238E27FC236}">
                <a16:creationId xmlns:a16="http://schemas.microsoft.com/office/drawing/2014/main" id="{505E3971-88C5-2040-38EA-E45CF0B53CCA}"/>
              </a:ext>
            </a:extLst>
          </p:cNvPr>
          <p:cNvSpPr>
            <a:spLocks noGrp="1"/>
          </p:cNvSpPr>
          <p:nvPr>
            <p:ph type="body" sz="quarter" idx="59" hasCustomPrompt="1"/>
          </p:nvPr>
        </p:nvSpPr>
        <p:spPr>
          <a:xfrm>
            <a:off x="1633537"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4" name="Text Placeholder 62">
            <a:extLst>
              <a:ext uri="{FF2B5EF4-FFF2-40B4-BE49-F238E27FC236}">
                <a16:creationId xmlns:a16="http://schemas.microsoft.com/office/drawing/2014/main" id="{42F86ADA-913E-2204-C7DE-3282F13599B7}"/>
              </a:ext>
            </a:extLst>
          </p:cNvPr>
          <p:cNvSpPr>
            <a:spLocks noGrp="1"/>
          </p:cNvSpPr>
          <p:nvPr>
            <p:ph type="body" sz="quarter" idx="60" hasCustomPrompt="1"/>
          </p:nvPr>
        </p:nvSpPr>
        <p:spPr>
          <a:xfrm>
            <a:off x="2679715"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5" name="Text Placeholder 62">
            <a:extLst>
              <a:ext uri="{FF2B5EF4-FFF2-40B4-BE49-F238E27FC236}">
                <a16:creationId xmlns:a16="http://schemas.microsoft.com/office/drawing/2014/main" id="{B01BC1B9-EBC6-562B-2B24-5C46B5DB9C98}"/>
              </a:ext>
            </a:extLst>
          </p:cNvPr>
          <p:cNvSpPr>
            <a:spLocks noGrp="1"/>
          </p:cNvSpPr>
          <p:nvPr>
            <p:ph type="body" sz="quarter" idx="61" hasCustomPrompt="1"/>
          </p:nvPr>
        </p:nvSpPr>
        <p:spPr>
          <a:xfrm>
            <a:off x="3725894"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6" name="Text Placeholder 62">
            <a:extLst>
              <a:ext uri="{FF2B5EF4-FFF2-40B4-BE49-F238E27FC236}">
                <a16:creationId xmlns:a16="http://schemas.microsoft.com/office/drawing/2014/main" id="{4F765967-ED16-5B43-C7D1-27B98A800017}"/>
              </a:ext>
            </a:extLst>
          </p:cNvPr>
          <p:cNvSpPr>
            <a:spLocks noGrp="1"/>
          </p:cNvSpPr>
          <p:nvPr>
            <p:ph type="body" sz="quarter" idx="62" hasCustomPrompt="1"/>
          </p:nvPr>
        </p:nvSpPr>
        <p:spPr>
          <a:xfrm>
            <a:off x="4772072"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87" name="Picture Placeholder 117">
            <a:extLst>
              <a:ext uri="{FF2B5EF4-FFF2-40B4-BE49-F238E27FC236}">
                <a16:creationId xmlns:a16="http://schemas.microsoft.com/office/drawing/2014/main" id="{972EEF9A-E180-647D-3E6F-DD8524DB1BE6}"/>
              </a:ext>
            </a:extLst>
          </p:cNvPr>
          <p:cNvSpPr>
            <a:spLocks noGrp="1"/>
          </p:cNvSpPr>
          <p:nvPr>
            <p:ph type="pic" sz="quarter" idx="63" hasCustomPrompt="1"/>
          </p:nvPr>
        </p:nvSpPr>
        <p:spPr>
          <a:xfrm>
            <a:off x="2865782"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8" name="Picture Placeholder 117">
            <a:extLst>
              <a:ext uri="{FF2B5EF4-FFF2-40B4-BE49-F238E27FC236}">
                <a16:creationId xmlns:a16="http://schemas.microsoft.com/office/drawing/2014/main" id="{FF289094-E0F7-4766-FC78-F6495C922CB0}"/>
              </a:ext>
            </a:extLst>
          </p:cNvPr>
          <p:cNvSpPr>
            <a:spLocks noGrp="1"/>
          </p:cNvSpPr>
          <p:nvPr>
            <p:ph type="pic" sz="quarter" idx="64" hasCustomPrompt="1"/>
          </p:nvPr>
        </p:nvSpPr>
        <p:spPr>
          <a:xfrm>
            <a:off x="3911961"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89" name="Picture Placeholder 117">
            <a:extLst>
              <a:ext uri="{FF2B5EF4-FFF2-40B4-BE49-F238E27FC236}">
                <a16:creationId xmlns:a16="http://schemas.microsoft.com/office/drawing/2014/main" id="{BEDEAE91-7D9F-7EB8-C473-8062EDA7E057}"/>
              </a:ext>
            </a:extLst>
          </p:cNvPr>
          <p:cNvSpPr>
            <a:spLocks noGrp="1"/>
          </p:cNvSpPr>
          <p:nvPr>
            <p:ph type="pic" sz="quarter" idx="65" hasCustomPrompt="1"/>
          </p:nvPr>
        </p:nvSpPr>
        <p:spPr>
          <a:xfrm>
            <a:off x="4958139"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96" name="Rectangle: Rounded Corners 195">
            <a:extLst>
              <a:ext uri="{FF2B5EF4-FFF2-40B4-BE49-F238E27FC236}">
                <a16:creationId xmlns:a16="http://schemas.microsoft.com/office/drawing/2014/main" id="{18696A20-B891-A81F-BCA6-7C8C11EB8EBC}"/>
              </a:ext>
            </a:extLst>
          </p:cNvPr>
          <p:cNvSpPr/>
          <p:nvPr userDrawn="1"/>
        </p:nvSpPr>
        <p:spPr bwMode="auto">
          <a:xfrm>
            <a:off x="457198"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97" name="Freeform: Shape 196">
            <a:extLst>
              <a:ext uri="{FF2B5EF4-FFF2-40B4-BE49-F238E27FC236}">
                <a16:creationId xmlns:a16="http://schemas.microsoft.com/office/drawing/2014/main" id="{3CC37BC3-1DAA-6AAE-0DD1-7A5E5A9EE9B5}"/>
              </a:ext>
            </a:extLst>
          </p:cNvPr>
          <p:cNvSpPr/>
          <p:nvPr userDrawn="1"/>
        </p:nvSpPr>
        <p:spPr bwMode="auto">
          <a:xfrm rot="5400000" flipH="1" flipV="1">
            <a:off x="288597"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8" name="Text Placeholder 130">
            <a:extLst>
              <a:ext uri="{FF2B5EF4-FFF2-40B4-BE49-F238E27FC236}">
                <a16:creationId xmlns:a16="http://schemas.microsoft.com/office/drawing/2014/main" id="{C3D823BF-72E5-4E7C-CFDC-587DDEAD8544}"/>
              </a:ext>
            </a:extLst>
          </p:cNvPr>
          <p:cNvSpPr>
            <a:spLocks noGrp="1"/>
          </p:cNvSpPr>
          <p:nvPr>
            <p:ph type="body" sz="quarter" idx="66" hasCustomPrompt="1"/>
          </p:nvPr>
        </p:nvSpPr>
        <p:spPr>
          <a:xfrm>
            <a:off x="471488"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199" name="Picture Placeholder 117">
            <a:extLst>
              <a:ext uri="{FF2B5EF4-FFF2-40B4-BE49-F238E27FC236}">
                <a16:creationId xmlns:a16="http://schemas.microsoft.com/office/drawing/2014/main" id="{71791836-BE84-C3AC-3F54-424EC57C1430}"/>
              </a:ext>
            </a:extLst>
          </p:cNvPr>
          <p:cNvSpPr>
            <a:spLocks noGrp="1"/>
          </p:cNvSpPr>
          <p:nvPr>
            <p:ph type="pic" sz="quarter" idx="67" hasCustomPrompt="1"/>
          </p:nvPr>
        </p:nvSpPr>
        <p:spPr>
          <a:xfrm>
            <a:off x="1819604"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3" name="Text Placeholder 62">
            <a:extLst>
              <a:ext uri="{FF2B5EF4-FFF2-40B4-BE49-F238E27FC236}">
                <a16:creationId xmlns:a16="http://schemas.microsoft.com/office/drawing/2014/main" id="{06F1FEED-5957-BB69-570C-EBB0A946EBC5}"/>
              </a:ext>
            </a:extLst>
          </p:cNvPr>
          <p:cNvSpPr>
            <a:spLocks noGrp="1"/>
          </p:cNvSpPr>
          <p:nvPr>
            <p:ph type="body" sz="quarter" idx="68" hasCustomPrompt="1"/>
          </p:nvPr>
        </p:nvSpPr>
        <p:spPr>
          <a:xfrm>
            <a:off x="1633537"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4" name="Text Placeholder 62">
            <a:extLst>
              <a:ext uri="{FF2B5EF4-FFF2-40B4-BE49-F238E27FC236}">
                <a16:creationId xmlns:a16="http://schemas.microsoft.com/office/drawing/2014/main" id="{F94F1327-A597-A902-2CBC-EACA7AFD0110}"/>
              </a:ext>
            </a:extLst>
          </p:cNvPr>
          <p:cNvSpPr>
            <a:spLocks noGrp="1"/>
          </p:cNvSpPr>
          <p:nvPr>
            <p:ph type="body" sz="quarter" idx="69" hasCustomPrompt="1"/>
          </p:nvPr>
        </p:nvSpPr>
        <p:spPr>
          <a:xfrm>
            <a:off x="2679715"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5" name="Text Placeholder 62">
            <a:extLst>
              <a:ext uri="{FF2B5EF4-FFF2-40B4-BE49-F238E27FC236}">
                <a16:creationId xmlns:a16="http://schemas.microsoft.com/office/drawing/2014/main" id="{DF15C876-A23A-9DEC-189D-D996717D340C}"/>
              </a:ext>
            </a:extLst>
          </p:cNvPr>
          <p:cNvSpPr>
            <a:spLocks noGrp="1"/>
          </p:cNvSpPr>
          <p:nvPr>
            <p:ph type="body" sz="quarter" idx="70" hasCustomPrompt="1"/>
          </p:nvPr>
        </p:nvSpPr>
        <p:spPr>
          <a:xfrm>
            <a:off x="3725894"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6" name="Text Placeholder 62">
            <a:extLst>
              <a:ext uri="{FF2B5EF4-FFF2-40B4-BE49-F238E27FC236}">
                <a16:creationId xmlns:a16="http://schemas.microsoft.com/office/drawing/2014/main" id="{7F84D3CE-26DB-66E2-5C7D-F09D38EB59E6}"/>
              </a:ext>
            </a:extLst>
          </p:cNvPr>
          <p:cNvSpPr>
            <a:spLocks noGrp="1"/>
          </p:cNvSpPr>
          <p:nvPr>
            <p:ph type="body" sz="quarter" idx="71" hasCustomPrompt="1"/>
          </p:nvPr>
        </p:nvSpPr>
        <p:spPr>
          <a:xfrm>
            <a:off x="4772072"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207" name="Picture Placeholder 117">
            <a:extLst>
              <a:ext uri="{FF2B5EF4-FFF2-40B4-BE49-F238E27FC236}">
                <a16:creationId xmlns:a16="http://schemas.microsoft.com/office/drawing/2014/main" id="{1BE52CD1-A3F5-D91F-93DF-DB77BFBF3FEE}"/>
              </a:ext>
            </a:extLst>
          </p:cNvPr>
          <p:cNvSpPr>
            <a:spLocks noGrp="1"/>
          </p:cNvSpPr>
          <p:nvPr>
            <p:ph type="pic" sz="quarter" idx="72" hasCustomPrompt="1"/>
          </p:nvPr>
        </p:nvSpPr>
        <p:spPr>
          <a:xfrm>
            <a:off x="2865782"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8" name="Picture Placeholder 117">
            <a:extLst>
              <a:ext uri="{FF2B5EF4-FFF2-40B4-BE49-F238E27FC236}">
                <a16:creationId xmlns:a16="http://schemas.microsoft.com/office/drawing/2014/main" id="{D91BBD8A-3630-D66B-743B-99ECCFD53D18}"/>
              </a:ext>
            </a:extLst>
          </p:cNvPr>
          <p:cNvSpPr>
            <a:spLocks noGrp="1"/>
          </p:cNvSpPr>
          <p:nvPr>
            <p:ph type="pic" sz="quarter" idx="73" hasCustomPrompt="1"/>
          </p:nvPr>
        </p:nvSpPr>
        <p:spPr>
          <a:xfrm>
            <a:off x="3911961"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09" name="Picture Placeholder 117">
            <a:extLst>
              <a:ext uri="{FF2B5EF4-FFF2-40B4-BE49-F238E27FC236}">
                <a16:creationId xmlns:a16="http://schemas.microsoft.com/office/drawing/2014/main" id="{BFA223B4-7F27-9DC4-6D71-BBCC9AED4741}"/>
              </a:ext>
            </a:extLst>
          </p:cNvPr>
          <p:cNvSpPr>
            <a:spLocks noGrp="1"/>
          </p:cNvSpPr>
          <p:nvPr>
            <p:ph type="pic" sz="quarter" idx="74" hasCustomPrompt="1"/>
          </p:nvPr>
        </p:nvSpPr>
        <p:spPr>
          <a:xfrm>
            <a:off x="4958139"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 name="Rectangle: Rounded Corners 140">
            <a:extLst>
              <a:ext uri="{FF2B5EF4-FFF2-40B4-BE49-F238E27FC236}">
                <a16:creationId xmlns:a16="http://schemas.microsoft.com/office/drawing/2014/main" id="{9B5F5AF2-85AD-EF14-E1A7-2ADC876CDEB6}"/>
              </a:ext>
            </a:extLst>
          </p:cNvPr>
          <p:cNvSpPr/>
          <p:nvPr userDrawn="1"/>
        </p:nvSpPr>
        <p:spPr bwMode="auto">
          <a:xfrm>
            <a:off x="6369854" y="200227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 name="Freeform: Shape 142">
            <a:extLst>
              <a:ext uri="{FF2B5EF4-FFF2-40B4-BE49-F238E27FC236}">
                <a16:creationId xmlns:a16="http://schemas.microsoft.com/office/drawing/2014/main" id="{ACA55BC8-CCD4-E828-5E04-AAAF2493BDA3}"/>
              </a:ext>
            </a:extLst>
          </p:cNvPr>
          <p:cNvSpPr/>
          <p:nvPr userDrawn="1"/>
        </p:nvSpPr>
        <p:spPr bwMode="auto">
          <a:xfrm rot="5400000" flipH="1" flipV="1">
            <a:off x="6201253" y="217087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5" name="Text Placeholder 130">
            <a:extLst>
              <a:ext uri="{FF2B5EF4-FFF2-40B4-BE49-F238E27FC236}">
                <a16:creationId xmlns:a16="http://schemas.microsoft.com/office/drawing/2014/main" id="{FB46A2B9-786C-CE67-0213-3638ED695378}"/>
              </a:ext>
            </a:extLst>
          </p:cNvPr>
          <p:cNvSpPr>
            <a:spLocks noGrp="1"/>
          </p:cNvSpPr>
          <p:nvPr>
            <p:ph type="body" sz="quarter" idx="120" hasCustomPrompt="1"/>
          </p:nvPr>
        </p:nvSpPr>
        <p:spPr>
          <a:xfrm>
            <a:off x="6384144" y="254716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6" name="Picture Placeholder 117">
            <a:extLst>
              <a:ext uri="{FF2B5EF4-FFF2-40B4-BE49-F238E27FC236}">
                <a16:creationId xmlns:a16="http://schemas.microsoft.com/office/drawing/2014/main" id="{C69F757D-016C-6484-8A2C-01DCFF349DBE}"/>
              </a:ext>
            </a:extLst>
          </p:cNvPr>
          <p:cNvSpPr>
            <a:spLocks noGrp="1"/>
          </p:cNvSpPr>
          <p:nvPr>
            <p:ph type="pic" sz="quarter" idx="121" hasCustomPrompt="1"/>
          </p:nvPr>
        </p:nvSpPr>
        <p:spPr>
          <a:xfrm>
            <a:off x="7732260"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0" name="Text Placeholder 62">
            <a:extLst>
              <a:ext uri="{FF2B5EF4-FFF2-40B4-BE49-F238E27FC236}">
                <a16:creationId xmlns:a16="http://schemas.microsoft.com/office/drawing/2014/main" id="{43F3568A-38E7-24E6-5E35-01ED49540184}"/>
              </a:ext>
            </a:extLst>
          </p:cNvPr>
          <p:cNvSpPr>
            <a:spLocks noGrp="1"/>
          </p:cNvSpPr>
          <p:nvPr>
            <p:ph type="body" sz="quarter" idx="122" hasCustomPrompt="1"/>
          </p:nvPr>
        </p:nvSpPr>
        <p:spPr>
          <a:xfrm>
            <a:off x="7546193"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1" name="Text Placeholder 62">
            <a:extLst>
              <a:ext uri="{FF2B5EF4-FFF2-40B4-BE49-F238E27FC236}">
                <a16:creationId xmlns:a16="http://schemas.microsoft.com/office/drawing/2014/main" id="{D8B6EF65-263C-F529-F5A8-8B75B78343B0}"/>
              </a:ext>
            </a:extLst>
          </p:cNvPr>
          <p:cNvSpPr>
            <a:spLocks noGrp="1"/>
          </p:cNvSpPr>
          <p:nvPr>
            <p:ph type="body" sz="quarter" idx="123" hasCustomPrompt="1"/>
          </p:nvPr>
        </p:nvSpPr>
        <p:spPr>
          <a:xfrm>
            <a:off x="8592371" y="281940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2" name="Text Placeholder 62">
            <a:extLst>
              <a:ext uri="{FF2B5EF4-FFF2-40B4-BE49-F238E27FC236}">
                <a16:creationId xmlns:a16="http://schemas.microsoft.com/office/drawing/2014/main" id="{427C5303-C0C4-497C-B319-3DEA77B86486}"/>
              </a:ext>
            </a:extLst>
          </p:cNvPr>
          <p:cNvSpPr>
            <a:spLocks noGrp="1"/>
          </p:cNvSpPr>
          <p:nvPr>
            <p:ph type="body" sz="quarter" idx="124" hasCustomPrompt="1"/>
          </p:nvPr>
        </p:nvSpPr>
        <p:spPr>
          <a:xfrm>
            <a:off x="9638550"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3" name="Text Placeholder 62">
            <a:extLst>
              <a:ext uri="{FF2B5EF4-FFF2-40B4-BE49-F238E27FC236}">
                <a16:creationId xmlns:a16="http://schemas.microsoft.com/office/drawing/2014/main" id="{DC59FB85-5A02-F4DA-BF56-E85DAB5150B0}"/>
              </a:ext>
            </a:extLst>
          </p:cNvPr>
          <p:cNvSpPr>
            <a:spLocks noGrp="1"/>
          </p:cNvSpPr>
          <p:nvPr>
            <p:ph type="body" sz="quarter" idx="125" hasCustomPrompt="1"/>
          </p:nvPr>
        </p:nvSpPr>
        <p:spPr>
          <a:xfrm>
            <a:off x="10684728" y="281940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14" name="Picture Placeholder 117">
            <a:extLst>
              <a:ext uri="{FF2B5EF4-FFF2-40B4-BE49-F238E27FC236}">
                <a16:creationId xmlns:a16="http://schemas.microsoft.com/office/drawing/2014/main" id="{1292B8D4-A8B4-A776-C586-21708BB4D060}"/>
              </a:ext>
            </a:extLst>
          </p:cNvPr>
          <p:cNvSpPr>
            <a:spLocks noGrp="1"/>
          </p:cNvSpPr>
          <p:nvPr>
            <p:ph type="pic" sz="quarter" idx="126" hasCustomPrompt="1"/>
          </p:nvPr>
        </p:nvSpPr>
        <p:spPr>
          <a:xfrm>
            <a:off x="8778438"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5" name="Picture Placeholder 117">
            <a:extLst>
              <a:ext uri="{FF2B5EF4-FFF2-40B4-BE49-F238E27FC236}">
                <a16:creationId xmlns:a16="http://schemas.microsoft.com/office/drawing/2014/main" id="{1C95D0CF-A08C-DEB6-72CC-7D7B85A9A811}"/>
              </a:ext>
            </a:extLst>
          </p:cNvPr>
          <p:cNvSpPr>
            <a:spLocks noGrp="1"/>
          </p:cNvSpPr>
          <p:nvPr>
            <p:ph type="pic" sz="quarter" idx="127" hasCustomPrompt="1"/>
          </p:nvPr>
        </p:nvSpPr>
        <p:spPr>
          <a:xfrm>
            <a:off x="9824617"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16" name="Picture Placeholder 117">
            <a:extLst>
              <a:ext uri="{FF2B5EF4-FFF2-40B4-BE49-F238E27FC236}">
                <a16:creationId xmlns:a16="http://schemas.microsoft.com/office/drawing/2014/main" id="{A7785EB0-2E4A-2043-6612-5C68101A1D3A}"/>
              </a:ext>
            </a:extLst>
          </p:cNvPr>
          <p:cNvSpPr>
            <a:spLocks noGrp="1"/>
          </p:cNvSpPr>
          <p:nvPr>
            <p:ph type="pic" sz="quarter" idx="128" hasCustomPrompt="1"/>
          </p:nvPr>
        </p:nvSpPr>
        <p:spPr>
          <a:xfrm>
            <a:off x="10870795" y="216471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Rectangle: Rounded Corners 175">
            <a:extLst>
              <a:ext uri="{FF2B5EF4-FFF2-40B4-BE49-F238E27FC236}">
                <a16:creationId xmlns:a16="http://schemas.microsoft.com/office/drawing/2014/main" id="{32F81B91-05FD-7508-7118-908547B540DF}"/>
              </a:ext>
            </a:extLst>
          </p:cNvPr>
          <p:cNvSpPr/>
          <p:nvPr userDrawn="1"/>
        </p:nvSpPr>
        <p:spPr bwMode="auto">
          <a:xfrm>
            <a:off x="6369854" y="35618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4" name="Freeform: Shape 176">
            <a:extLst>
              <a:ext uri="{FF2B5EF4-FFF2-40B4-BE49-F238E27FC236}">
                <a16:creationId xmlns:a16="http://schemas.microsoft.com/office/drawing/2014/main" id="{749D558C-397E-1FB3-0EBC-8E5C458A9E2F}"/>
              </a:ext>
            </a:extLst>
          </p:cNvPr>
          <p:cNvSpPr/>
          <p:nvPr userDrawn="1"/>
        </p:nvSpPr>
        <p:spPr bwMode="auto">
          <a:xfrm rot="5400000" flipH="1" flipV="1">
            <a:off x="6201253" y="37304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Text Placeholder 130">
            <a:extLst>
              <a:ext uri="{FF2B5EF4-FFF2-40B4-BE49-F238E27FC236}">
                <a16:creationId xmlns:a16="http://schemas.microsoft.com/office/drawing/2014/main" id="{B9174683-06BB-24CD-34DD-2DBE65116FDB}"/>
              </a:ext>
            </a:extLst>
          </p:cNvPr>
          <p:cNvSpPr>
            <a:spLocks noGrp="1"/>
          </p:cNvSpPr>
          <p:nvPr>
            <p:ph type="body" sz="quarter" idx="129" hasCustomPrompt="1"/>
          </p:nvPr>
        </p:nvSpPr>
        <p:spPr>
          <a:xfrm>
            <a:off x="6384144" y="41067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26" name="Picture Placeholder 117">
            <a:extLst>
              <a:ext uri="{FF2B5EF4-FFF2-40B4-BE49-F238E27FC236}">
                <a16:creationId xmlns:a16="http://schemas.microsoft.com/office/drawing/2014/main" id="{CDC251B8-CE1D-ADEF-EAB6-55C7345BAD3B}"/>
              </a:ext>
            </a:extLst>
          </p:cNvPr>
          <p:cNvSpPr>
            <a:spLocks noGrp="1"/>
          </p:cNvSpPr>
          <p:nvPr>
            <p:ph type="pic" sz="quarter" idx="130" hasCustomPrompt="1"/>
          </p:nvPr>
        </p:nvSpPr>
        <p:spPr>
          <a:xfrm>
            <a:off x="7732260"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0" name="Text Placeholder 62">
            <a:extLst>
              <a:ext uri="{FF2B5EF4-FFF2-40B4-BE49-F238E27FC236}">
                <a16:creationId xmlns:a16="http://schemas.microsoft.com/office/drawing/2014/main" id="{2FCFD2CB-D2B6-E6EF-25B7-DE966C5579BA}"/>
              </a:ext>
            </a:extLst>
          </p:cNvPr>
          <p:cNvSpPr>
            <a:spLocks noGrp="1"/>
          </p:cNvSpPr>
          <p:nvPr>
            <p:ph type="body" sz="quarter" idx="131" hasCustomPrompt="1"/>
          </p:nvPr>
        </p:nvSpPr>
        <p:spPr>
          <a:xfrm>
            <a:off x="7546193"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1" name="Text Placeholder 62">
            <a:extLst>
              <a:ext uri="{FF2B5EF4-FFF2-40B4-BE49-F238E27FC236}">
                <a16:creationId xmlns:a16="http://schemas.microsoft.com/office/drawing/2014/main" id="{4FD94149-4434-3D9D-FA80-64B26E92DB41}"/>
              </a:ext>
            </a:extLst>
          </p:cNvPr>
          <p:cNvSpPr>
            <a:spLocks noGrp="1"/>
          </p:cNvSpPr>
          <p:nvPr>
            <p:ph type="body" sz="quarter" idx="132" hasCustomPrompt="1"/>
          </p:nvPr>
        </p:nvSpPr>
        <p:spPr>
          <a:xfrm>
            <a:off x="8592371" y="43789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2" name="Text Placeholder 62">
            <a:extLst>
              <a:ext uri="{FF2B5EF4-FFF2-40B4-BE49-F238E27FC236}">
                <a16:creationId xmlns:a16="http://schemas.microsoft.com/office/drawing/2014/main" id="{B4F4285B-C436-ED7A-FDAE-551209178AEF}"/>
              </a:ext>
            </a:extLst>
          </p:cNvPr>
          <p:cNvSpPr>
            <a:spLocks noGrp="1"/>
          </p:cNvSpPr>
          <p:nvPr>
            <p:ph type="body" sz="quarter" idx="133" hasCustomPrompt="1"/>
          </p:nvPr>
        </p:nvSpPr>
        <p:spPr>
          <a:xfrm>
            <a:off x="9638550"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3" name="Text Placeholder 62">
            <a:extLst>
              <a:ext uri="{FF2B5EF4-FFF2-40B4-BE49-F238E27FC236}">
                <a16:creationId xmlns:a16="http://schemas.microsoft.com/office/drawing/2014/main" id="{CD9A5B3E-AA69-32B9-3E3F-971986E16FBF}"/>
              </a:ext>
            </a:extLst>
          </p:cNvPr>
          <p:cNvSpPr>
            <a:spLocks noGrp="1"/>
          </p:cNvSpPr>
          <p:nvPr>
            <p:ph type="body" sz="quarter" idx="134" hasCustomPrompt="1"/>
          </p:nvPr>
        </p:nvSpPr>
        <p:spPr>
          <a:xfrm>
            <a:off x="10684728" y="43789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34" name="Picture Placeholder 117">
            <a:extLst>
              <a:ext uri="{FF2B5EF4-FFF2-40B4-BE49-F238E27FC236}">
                <a16:creationId xmlns:a16="http://schemas.microsoft.com/office/drawing/2014/main" id="{C069952B-ABC2-FE5E-70FC-039B3A54A443}"/>
              </a:ext>
            </a:extLst>
          </p:cNvPr>
          <p:cNvSpPr>
            <a:spLocks noGrp="1"/>
          </p:cNvSpPr>
          <p:nvPr>
            <p:ph type="pic" sz="quarter" idx="135" hasCustomPrompt="1"/>
          </p:nvPr>
        </p:nvSpPr>
        <p:spPr>
          <a:xfrm>
            <a:off x="8778438"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5" name="Picture Placeholder 117">
            <a:extLst>
              <a:ext uri="{FF2B5EF4-FFF2-40B4-BE49-F238E27FC236}">
                <a16:creationId xmlns:a16="http://schemas.microsoft.com/office/drawing/2014/main" id="{88AD1A8A-CA78-C7CB-2010-D7AA1EE8FF3D}"/>
              </a:ext>
            </a:extLst>
          </p:cNvPr>
          <p:cNvSpPr>
            <a:spLocks noGrp="1"/>
          </p:cNvSpPr>
          <p:nvPr>
            <p:ph type="pic" sz="quarter" idx="136" hasCustomPrompt="1"/>
          </p:nvPr>
        </p:nvSpPr>
        <p:spPr>
          <a:xfrm>
            <a:off x="9824617"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36" name="Picture Placeholder 117">
            <a:extLst>
              <a:ext uri="{FF2B5EF4-FFF2-40B4-BE49-F238E27FC236}">
                <a16:creationId xmlns:a16="http://schemas.microsoft.com/office/drawing/2014/main" id="{3442A2B8-4C81-01FC-483E-F5BA115F6D54}"/>
              </a:ext>
            </a:extLst>
          </p:cNvPr>
          <p:cNvSpPr>
            <a:spLocks noGrp="1"/>
          </p:cNvSpPr>
          <p:nvPr>
            <p:ph type="pic" sz="quarter" idx="137" hasCustomPrompt="1"/>
          </p:nvPr>
        </p:nvSpPr>
        <p:spPr>
          <a:xfrm>
            <a:off x="10870795" y="37242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43" name="Rectangle: Rounded Corners 195">
            <a:extLst>
              <a:ext uri="{FF2B5EF4-FFF2-40B4-BE49-F238E27FC236}">
                <a16:creationId xmlns:a16="http://schemas.microsoft.com/office/drawing/2014/main" id="{64A67DFF-7FDA-D9B3-6462-0AA797290904}"/>
              </a:ext>
            </a:extLst>
          </p:cNvPr>
          <p:cNvSpPr/>
          <p:nvPr userDrawn="1"/>
        </p:nvSpPr>
        <p:spPr bwMode="auto">
          <a:xfrm>
            <a:off x="6369854" y="5123933"/>
            <a:ext cx="5352593" cy="1394482"/>
          </a:xfrm>
          <a:prstGeom prst="roundRect">
            <a:avLst>
              <a:gd name="adj" fmla="val 6421"/>
            </a:avLst>
          </a:prstGeom>
          <a:solidFill>
            <a:schemeClr val="bg1">
              <a:lumMod val="95000"/>
              <a:alpha val="40000"/>
            </a:schemeClr>
          </a:solid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44" name="Freeform: Shape 196">
            <a:extLst>
              <a:ext uri="{FF2B5EF4-FFF2-40B4-BE49-F238E27FC236}">
                <a16:creationId xmlns:a16="http://schemas.microsoft.com/office/drawing/2014/main" id="{8DFC18C3-0EBC-23FE-254B-246C7D2DC230}"/>
              </a:ext>
            </a:extLst>
          </p:cNvPr>
          <p:cNvSpPr/>
          <p:nvPr userDrawn="1"/>
        </p:nvSpPr>
        <p:spPr bwMode="auto">
          <a:xfrm rot="5400000" flipH="1" flipV="1">
            <a:off x="6201253" y="5292537"/>
            <a:ext cx="1394482" cy="1057275"/>
          </a:xfrm>
          <a:custGeom>
            <a:avLst/>
            <a:gdLst>
              <a:gd name="connsiteX0" fmla="*/ 1394482 w 1394482"/>
              <a:gd name="connsiteY0" fmla="*/ 95258 h 1057275"/>
              <a:gd name="connsiteX1" fmla="*/ 1394482 w 1394482"/>
              <a:gd name="connsiteY1" fmla="*/ 269081 h 1057275"/>
              <a:gd name="connsiteX2" fmla="*/ 1394482 w 1394482"/>
              <a:gd name="connsiteY2" fmla="*/ 1028700 h 1057275"/>
              <a:gd name="connsiteX3" fmla="*/ 1394482 w 1394482"/>
              <a:gd name="connsiteY3" fmla="*/ 1057275 h 1057275"/>
              <a:gd name="connsiteX4" fmla="*/ 0 w 1394482"/>
              <a:gd name="connsiteY4" fmla="*/ 1057275 h 1057275"/>
              <a:gd name="connsiteX5" fmla="*/ 0 w 1394482"/>
              <a:gd name="connsiteY5" fmla="*/ 1028700 h 1057275"/>
              <a:gd name="connsiteX6" fmla="*/ 0 w 1394482"/>
              <a:gd name="connsiteY6" fmla="*/ 269081 h 1057275"/>
              <a:gd name="connsiteX7" fmla="*/ 0 w 1394482"/>
              <a:gd name="connsiteY7" fmla="*/ 95258 h 1057275"/>
              <a:gd name="connsiteX8" fmla="*/ 95258 w 1394482"/>
              <a:gd name="connsiteY8" fmla="*/ 0 h 1057275"/>
              <a:gd name="connsiteX9" fmla="*/ 1299224 w 1394482"/>
              <a:gd name="connsiteY9" fmla="*/ 0 h 1057275"/>
              <a:gd name="connsiteX10" fmla="*/ 1394482 w 1394482"/>
              <a:gd name="connsiteY10" fmla="*/ 95258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4482" h="1057275">
                <a:moveTo>
                  <a:pt x="1394482" y="95258"/>
                </a:moveTo>
                <a:lnTo>
                  <a:pt x="1394482" y="269081"/>
                </a:lnTo>
                <a:lnTo>
                  <a:pt x="1394482" y="1028700"/>
                </a:lnTo>
                <a:lnTo>
                  <a:pt x="1394482" y="1057275"/>
                </a:lnTo>
                <a:lnTo>
                  <a:pt x="0" y="1057275"/>
                </a:lnTo>
                <a:lnTo>
                  <a:pt x="0" y="1028700"/>
                </a:lnTo>
                <a:lnTo>
                  <a:pt x="0" y="269081"/>
                </a:lnTo>
                <a:lnTo>
                  <a:pt x="0" y="95258"/>
                </a:lnTo>
                <a:cubicBezTo>
                  <a:pt x="0" y="42648"/>
                  <a:pt x="42648" y="0"/>
                  <a:pt x="95258" y="0"/>
                </a:cubicBezTo>
                <a:lnTo>
                  <a:pt x="1299224" y="0"/>
                </a:lnTo>
                <a:cubicBezTo>
                  <a:pt x="1351834" y="0"/>
                  <a:pt x="1394482" y="42648"/>
                  <a:pt x="1394482" y="95258"/>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5" name="Text Placeholder 130">
            <a:extLst>
              <a:ext uri="{FF2B5EF4-FFF2-40B4-BE49-F238E27FC236}">
                <a16:creationId xmlns:a16="http://schemas.microsoft.com/office/drawing/2014/main" id="{2CB9F5C1-B62A-8348-C1F9-9C77B311E977}"/>
              </a:ext>
            </a:extLst>
          </p:cNvPr>
          <p:cNvSpPr>
            <a:spLocks noGrp="1"/>
          </p:cNvSpPr>
          <p:nvPr>
            <p:ph type="body" sz="quarter" idx="138" hasCustomPrompt="1"/>
          </p:nvPr>
        </p:nvSpPr>
        <p:spPr>
          <a:xfrm>
            <a:off x="6384144" y="5668825"/>
            <a:ext cx="1028700" cy="304699"/>
          </a:xfrm>
        </p:spPr>
        <p:txBody>
          <a:bodyPr wrap="square" lIns="0" tIns="0" rIns="0" bIns="0" anchor="ctr"/>
          <a:lstStyle>
            <a:lvl1pPr marL="0" indent="0" algn="ctr">
              <a:buNone/>
              <a:defRPr sz="1100" i="0">
                <a:solidFill>
                  <a:schemeClr val="accent5"/>
                </a:solidFill>
                <a:latin typeface="+mj-lt"/>
              </a:defRPr>
            </a:lvl1pPr>
          </a:lstStyle>
          <a:p>
            <a:pPr lvl="0"/>
            <a:r>
              <a:rPr lang="en-US"/>
              <a:t>Insert Team Name</a:t>
            </a:r>
          </a:p>
        </p:txBody>
      </p:sp>
      <p:sp>
        <p:nvSpPr>
          <p:cNvPr id="46" name="Picture Placeholder 117">
            <a:extLst>
              <a:ext uri="{FF2B5EF4-FFF2-40B4-BE49-F238E27FC236}">
                <a16:creationId xmlns:a16="http://schemas.microsoft.com/office/drawing/2014/main" id="{8FBB5F2B-B4CA-4F21-0331-A5C229F54EC0}"/>
              </a:ext>
            </a:extLst>
          </p:cNvPr>
          <p:cNvSpPr>
            <a:spLocks noGrp="1"/>
          </p:cNvSpPr>
          <p:nvPr>
            <p:ph type="pic" sz="quarter" idx="139" hasCustomPrompt="1"/>
          </p:nvPr>
        </p:nvSpPr>
        <p:spPr>
          <a:xfrm>
            <a:off x="7732260"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0" name="Text Placeholder 62">
            <a:extLst>
              <a:ext uri="{FF2B5EF4-FFF2-40B4-BE49-F238E27FC236}">
                <a16:creationId xmlns:a16="http://schemas.microsoft.com/office/drawing/2014/main" id="{2A1FC090-C369-5664-639B-16BEC651CB89}"/>
              </a:ext>
            </a:extLst>
          </p:cNvPr>
          <p:cNvSpPr>
            <a:spLocks noGrp="1"/>
          </p:cNvSpPr>
          <p:nvPr>
            <p:ph type="body" sz="quarter" idx="140" hasCustomPrompt="1"/>
          </p:nvPr>
        </p:nvSpPr>
        <p:spPr>
          <a:xfrm>
            <a:off x="7546193"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accent3"/>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1" name="Text Placeholder 62">
            <a:extLst>
              <a:ext uri="{FF2B5EF4-FFF2-40B4-BE49-F238E27FC236}">
                <a16:creationId xmlns:a16="http://schemas.microsoft.com/office/drawing/2014/main" id="{CB68AA12-0E7A-1305-1EC6-2AFAEBF91057}"/>
              </a:ext>
            </a:extLst>
          </p:cNvPr>
          <p:cNvSpPr>
            <a:spLocks noGrp="1"/>
          </p:cNvSpPr>
          <p:nvPr>
            <p:ph type="body" sz="quarter" idx="141" hasCustomPrompt="1"/>
          </p:nvPr>
        </p:nvSpPr>
        <p:spPr>
          <a:xfrm>
            <a:off x="8592371" y="5941061"/>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2" name="Text Placeholder 62">
            <a:extLst>
              <a:ext uri="{FF2B5EF4-FFF2-40B4-BE49-F238E27FC236}">
                <a16:creationId xmlns:a16="http://schemas.microsoft.com/office/drawing/2014/main" id="{A381800D-5D84-5F87-70BC-CE9C8D9E348D}"/>
              </a:ext>
            </a:extLst>
          </p:cNvPr>
          <p:cNvSpPr>
            <a:spLocks noGrp="1"/>
          </p:cNvSpPr>
          <p:nvPr>
            <p:ph type="body" sz="quarter" idx="142" hasCustomPrompt="1"/>
          </p:nvPr>
        </p:nvSpPr>
        <p:spPr>
          <a:xfrm>
            <a:off x="9638550"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3" name="Text Placeholder 62">
            <a:extLst>
              <a:ext uri="{FF2B5EF4-FFF2-40B4-BE49-F238E27FC236}">
                <a16:creationId xmlns:a16="http://schemas.microsoft.com/office/drawing/2014/main" id="{EA87A21B-F1B1-4778-DF65-A3C1C45F40D2}"/>
              </a:ext>
            </a:extLst>
          </p:cNvPr>
          <p:cNvSpPr>
            <a:spLocks noGrp="1"/>
          </p:cNvSpPr>
          <p:nvPr>
            <p:ph type="body" sz="quarter" idx="143" hasCustomPrompt="1"/>
          </p:nvPr>
        </p:nvSpPr>
        <p:spPr>
          <a:xfrm>
            <a:off x="10684728" y="5941060"/>
            <a:ext cx="918656" cy="307777"/>
          </a:xfrm>
        </p:spPr>
        <p:txBody>
          <a:bodyPr wrap="square" lIns="0" tIns="0" rIns="0" bIns="0">
            <a:spAutoFit/>
          </a:bodyPr>
          <a:lstStyle>
            <a:lvl1pPr marL="0" indent="0" algn="ctr" defTabSz="914225" rtl="0" eaLnBrk="1" latinLnBrk="0" hangingPunct="1">
              <a:lnSpc>
                <a:spcPct val="100000"/>
              </a:lnSpc>
              <a:spcAft>
                <a:spcPts val="200"/>
              </a:spcAft>
              <a:buNone/>
              <a:defRPr lang="en-US" sz="10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a:t>
            </a:r>
            <a:br>
              <a:rPr lang="en-US"/>
            </a:br>
            <a:r>
              <a:rPr lang="en-US"/>
              <a:t>NAME</a:t>
            </a:r>
          </a:p>
        </p:txBody>
      </p:sp>
      <p:sp>
        <p:nvSpPr>
          <p:cNvPr id="54" name="Picture Placeholder 117">
            <a:extLst>
              <a:ext uri="{FF2B5EF4-FFF2-40B4-BE49-F238E27FC236}">
                <a16:creationId xmlns:a16="http://schemas.microsoft.com/office/drawing/2014/main" id="{098CDCA7-E299-1606-3C06-EC3023A96D25}"/>
              </a:ext>
            </a:extLst>
          </p:cNvPr>
          <p:cNvSpPr>
            <a:spLocks noGrp="1"/>
          </p:cNvSpPr>
          <p:nvPr>
            <p:ph type="pic" sz="quarter" idx="144" hasCustomPrompt="1"/>
          </p:nvPr>
        </p:nvSpPr>
        <p:spPr>
          <a:xfrm>
            <a:off x="8778438"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5" name="Picture Placeholder 117">
            <a:extLst>
              <a:ext uri="{FF2B5EF4-FFF2-40B4-BE49-F238E27FC236}">
                <a16:creationId xmlns:a16="http://schemas.microsoft.com/office/drawing/2014/main" id="{518720D3-1575-AEDB-9CAE-E660B675591F}"/>
              </a:ext>
            </a:extLst>
          </p:cNvPr>
          <p:cNvSpPr>
            <a:spLocks noGrp="1"/>
          </p:cNvSpPr>
          <p:nvPr>
            <p:ph type="pic" sz="quarter" idx="145" hasCustomPrompt="1"/>
          </p:nvPr>
        </p:nvSpPr>
        <p:spPr>
          <a:xfrm>
            <a:off x="9824617"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6" name="Picture Placeholder 117">
            <a:extLst>
              <a:ext uri="{FF2B5EF4-FFF2-40B4-BE49-F238E27FC236}">
                <a16:creationId xmlns:a16="http://schemas.microsoft.com/office/drawing/2014/main" id="{2F32F786-BD20-5BCC-6B16-B5F66F54C952}"/>
              </a:ext>
            </a:extLst>
          </p:cNvPr>
          <p:cNvSpPr>
            <a:spLocks noGrp="1"/>
          </p:cNvSpPr>
          <p:nvPr>
            <p:ph type="pic" sz="quarter" idx="146" hasCustomPrompt="1"/>
          </p:nvPr>
        </p:nvSpPr>
        <p:spPr>
          <a:xfrm>
            <a:off x="10870795" y="5286375"/>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Tree>
    <p:extLst>
      <p:ext uri="{BB962C8B-B14F-4D97-AF65-F5344CB8AC3E}">
        <p14:creationId xmlns:p14="http://schemas.microsoft.com/office/powerpoint/2010/main" val="277525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Focus Areas Slide">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F8AA1658-6DD9-9CD7-E995-8C87EAC87261}"/>
              </a:ext>
            </a:extLst>
          </p:cNvPr>
          <p:cNvSpPr/>
          <p:nvPr userDrawn="1"/>
        </p:nvSpPr>
        <p:spPr bwMode="auto">
          <a:xfrm>
            <a:off x="0" y="1225420"/>
            <a:ext cx="12188952" cy="1562229"/>
          </a:xfrm>
          <a:prstGeom prst="roundRect">
            <a:avLst>
              <a:gd name="adj" fmla="val 6454"/>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4" name="Freeform 16">
            <a:extLst>
              <a:ext uri="{FF2B5EF4-FFF2-40B4-BE49-F238E27FC236}">
                <a16:creationId xmlns:a16="http://schemas.microsoft.com/office/drawing/2014/main" id="{0C4E9209-4D7C-AD98-D8A9-C5F07F74B559}"/>
              </a:ext>
            </a:extLst>
          </p:cNvPr>
          <p:cNvSpPr>
            <a:spLocks/>
          </p:cNvSpPr>
          <p:nvPr userDrawn="1"/>
        </p:nvSpPr>
        <p:spPr bwMode="auto">
          <a:xfrm flipH="1">
            <a:off x="457196"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2" name="Title 1"/>
          <p:cNvSpPr>
            <a:spLocks noGrp="1"/>
          </p:cNvSpPr>
          <p:nvPr>
            <p:ph type="title" hasCustomPrompt="1"/>
          </p:nvPr>
        </p:nvSpPr>
        <p:spPr>
          <a:xfrm>
            <a:off x="457200" y="289511"/>
            <a:ext cx="11277600" cy="738664"/>
          </a:xfrm>
        </p:spPr>
        <p:txBody>
          <a:bodyPr>
            <a:spAutoFit/>
          </a:bodyPr>
          <a:lstStyle>
            <a:lvl1pPr>
              <a:defRPr/>
            </a:lvl1pPr>
          </a:lstStyle>
          <a:p>
            <a:r>
              <a:rPr lang="en-US"/>
              <a:t>Focus Areas</a:t>
            </a:r>
          </a:p>
        </p:txBody>
      </p:sp>
      <p:sp>
        <p:nvSpPr>
          <p:cNvPr id="28" name="Picture Placeholder 117">
            <a:extLst>
              <a:ext uri="{FF2B5EF4-FFF2-40B4-BE49-F238E27FC236}">
                <a16:creationId xmlns:a16="http://schemas.microsoft.com/office/drawing/2014/main" id="{9BE59322-DD41-A73C-CBCF-AEC86F859DD6}"/>
              </a:ext>
            </a:extLst>
          </p:cNvPr>
          <p:cNvSpPr>
            <a:spLocks noGrp="1"/>
          </p:cNvSpPr>
          <p:nvPr>
            <p:ph type="pic" sz="quarter" idx="51" hasCustomPrompt="1"/>
          </p:nvPr>
        </p:nvSpPr>
        <p:spPr>
          <a:xfrm>
            <a:off x="598647"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23" name="Text Placeholder 130">
            <a:extLst>
              <a:ext uri="{FF2B5EF4-FFF2-40B4-BE49-F238E27FC236}">
                <a16:creationId xmlns:a16="http://schemas.microsoft.com/office/drawing/2014/main" id="{20039FCC-06D3-B88D-5F88-5377A4F75A88}"/>
              </a:ext>
            </a:extLst>
          </p:cNvPr>
          <p:cNvSpPr>
            <a:spLocks noGrp="1"/>
          </p:cNvSpPr>
          <p:nvPr>
            <p:ph type="body" sz="quarter" idx="11" hasCustomPrompt="1"/>
          </p:nvPr>
        </p:nvSpPr>
        <p:spPr>
          <a:xfrm>
            <a:off x="457200" y="1327746"/>
            <a:ext cx="11277600" cy="276999"/>
          </a:xfrm>
        </p:spPr>
        <p:txBody>
          <a:bodyPr lIns="0" tIns="0" rIns="0" bIns="0"/>
          <a:lstStyle>
            <a:lvl1pPr marL="0" indent="0">
              <a:buNone/>
              <a:defRPr sz="2000" i="0">
                <a:latin typeface="+mn-lt"/>
              </a:defRPr>
            </a:lvl1pPr>
          </a:lstStyle>
          <a:p>
            <a:pPr lvl="0"/>
            <a:r>
              <a:rPr lang="en-US"/>
              <a:t>**Insert Content**</a:t>
            </a:r>
          </a:p>
        </p:txBody>
      </p:sp>
      <p:sp>
        <p:nvSpPr>
          <p:cNvPr id="26" name="Rectangle: Rounded Corners 25">
            <a:extLst>
              <a:ext uri="{FF2B5EF4-FFF2-40B4-BE49-F238E27FC236}">
                <a16:creationId xmlns:a16="http://schemas.microsoft.com/office/drawing/2014/main" id="{D56FD5DD-A67B-9443-0072-FCBF3524649B}"/>
              </a:ext>
            </a:extLst>
          </p:cNvPr>
          <p:cNvSpPr>
            <a:spLocks/>
          </p:cNvSpPr>
          <p:nvPr userDrawn="1"/>
        </p:nvSpPr>
        <p:spPr bwMode="auto">
          <a:xfrm>
            <a:off x="457199"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6" name="Freeform 16">
            <a:extLst>
              <a:ext uri="{FF2B5EF4-FFF2-40B4-BE49-F238E27FC236}">
                <a16:creationId xmlns:a16="http://schemas.microsoft.com/office/drawing/2014/main" id="{7C8C7C73-0CFC-477A-38E3-76BF747E65BF}"/>
              </a:ext>
            </a:extLst>
          </p:cNvPr>
          <p:cNvSpPr>
            <a:spLocks/>
          </p:cNvSpPr>
          <p:nvPr userDrawn="1"/>
        </p:nvSpPr>
        <p:spPr bwMode="auto">
          <a:xfrm flipH="1">
            <a:off x="4349744"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57" name="Picture Placeholder 117">
            <a:extLst>
              <a:ext uri="{FF2B5EF4-FFF2-40B4-BE49-F238E27FC236}">
                <a16:creationId xmlns:a16="http://schemas.microsoft.com/office/drawing/2014/main" id="{A5D9F6E6-5854-DDD0-7AEE-8F51F5687D2F}"/>
              </a:ext>
            </a:extLst>
          </p:cNvPr>
          <p:cNvSpPr>
            <a:spLocks noGrp="1"/>
          </p:cNvSpPr>
          <p:nvPr>
            <p:ph type="pic" sz="quarter" idx="53" hasCustomPrompt="1"/>
          </p:nvPr>
        </p:nvSpPr>
        <p:spPr>
          <a:xfrm>
            <a:off x="4491195"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59" name="Rectangle: Rounded Corners 58">
            <a:extLst>
              <a:ext uri="{FF2B5EF4-FFF2-40B4-BE49-F238E27FC236}">
                <a16:creationId xmlns:a16="http://schemas.microsoft.com/office/drawing/2014/main" id="{2F8E0A91-DC03-0C81-F772-74F70377AFF5}"/>
              </a:ext>
            </a:extLst>
          </p:cNvPr>
          <p:cNvSpPr>
            <a:spLocks/>
          </p:cNvSpPr>
          <p:nvPr userDrawn="1"/>
        </p:nvSpPr>
        <p:spPr bwMode="auto">
          <a:xfrm>
            <a:off x="4349747"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1" name="Freeform 16">
            <a:extLst>
              <a:ext uri="{FF2B5EF4-FFF2-40B4-BE49-F238E27FC236}">
                <a16:creationId xmlns:a16="http://schemas.microsoft.com/office/drawing/2014/main" id="{AFE306DE-9506-6CB7-8648-C030346815CA}"/>
              </a:ext>
            </a:extLst>
          </p:cNvPr>
          <p:cNvSpPr>
            <a:spLocks/>
          </p:cNvSpPr>
          <p:nvPr userDrawn="1"/>
        </p:nvSpPr>
        <p:spPr bwMode="auto">
          <a:xfrm flipH="1">
            <a:off x="8242289" y="2389195"/>
            <a:ext cx="3492502" cy="4024306"/>
          </a:xfrm>
          <a:prstGeom prst="roundRect">
            <a:avLst>
              <a:gd name="adj" fmla="val 4038"/>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50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62" name="Picture Placeholder 117">
            <a:extLst>
              <a:ext uri="{FF2B5EF4-FFF2-40B4-BE49-F238E27FC236}">
                <a16:creationId xmlns:a16="http://schemas.microsoft.com/office/drawing/2014/main" id="{83E4DD74-84F2-AEFD-472C-7203F50F3998}"/>
              </a:ext>
            </a:extLst>
          </p:cNvPr>
          <p:cNvSpPr>
            <a:spLocks noGrp="1"/>
          </p:cNvSpPr>
          <p:nvPr>
            <p:ph type="pic" sz="quarter" idx="56" hasCustomPrompt="1"/>
          </p:nvPr>
        </p:nvSpPr>
        <p:spPr>
          <a:xfrm>
            <a:off x="8383740" y="2490244"/>
            <a:ext cx="546523" cy="546523"/>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128016" anchor="ctr">
            <a:noAutofit/>
          </a:bodyPr>
          <a:lstStyle>
            <a:lvl1pPr marL="0" indent="0" algn="ctr">
              <a:buNone/>
              <a:defRPr sz="600">
                <a:solidFill>
                  <a:schemeClr val="tx1"/>
                </a:solidFill>
              </a:defRPr>
            </a:lvl1pPr>
          </a:lstStyle>
          <a:p>
            <a:r>
              <a:rPr lang="en-US"/>
              <a:t>Insert</a:t>
            </a:r>
            <a:br>
              <a:rPr lang="en-US"/>
            </a:br>
            <a:r>
              <a:rPr lang="en-US"/>
              <a:t>image</a:t>
            </a:r>
          </a:p>
        </p:txBody>
      </p:sp>
      <p:sp>
        <p:nvSpPr>
          <p:cNvPr id="64" name="Rectangle: Rounded Corners 63">
            <a:extLst>
              <a:ext uri="{FF2B5EF4-FFF2-40B4-BE49-F238E27FC236}">
                <a16:creationId xmlns:a16="http://schemas.microsoft.com/office/drawing/2014/main" id="{A397A951-2B8A-E88E-13CD-398516C8CD58}"/>
              </a:ext>
            </a:extLst>
          </p:cNvPr>
          <p:cNvSpPr>
            <a:spLocks/>
          </p:cNvSpPr>
          <p:nvPr userDrawn="1"/>
        </p:nvSpPr>
        <p:spPr bwMode="auto">
          <a:xfrm>
            <a:off x="8242292" y="2389196"/>
            <a:ext cx="3492502" cy="4024306"/>
          </a:xfrm>
          <a:prstGeom prst="roundRect">
            <a:avLst>
              <a:gd name="adj" fmla="val 4220"/>
            </a:avLst>
          </a:prstGeom>
          <a:noFill/>
          <a:ln w="635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65" name="Text Placeholder 37">
            <a:extLst>
              <a:ext uri="{FF2B5EF4-FFF2-40B4-BE49-F238E27FC236}">
                <a16:creationId xmlns:a16="http://schemas.microsoft.com/office/drawing/2014/main" id="{18458379-45C0-B55F-AC31-3A89621F7672}"/>
              </a:ext>
            </a:extLst>
          </p:cNvPr>
          <p:cNvSpPr>
            <a:spLocks noGrp="1"/>
          </p:cNvSpPr>
          <p:nvPr>
            <p:ph type="body" sz="quarter" idx="58" hasCustomPrompt="1"/>
          </p:nvPr>
        </p:nvSpPr>
        <p:spPr>
          <a:xfrm>
            <a:off x="8242289"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6" name="Freeform: Shape 65">
            <a:extLst>
              <a:ext uri="{FF2B5EF4-FFF2-40B4-BE49-F238E27FC236}">
                <a16:creationId xmlns:a16="http://schemas.microsoft.com/office/drawing/2014/main" id="{4F6DFE84-CC17-B639-E036-A4C32834F85A}"/>
              </a:ext>
            </a:extLst>
          </p:cNvPr>
          <p:cNvSpPr/>
          <p:nvPr userDrawn="1"/>
        </p:nvSpPr>
        <p:spPr bwMode="auto">
          <a:xfrm>
            <a:off x="11626261" y="0"/>
            <a:ext cx="565738" cy="588548"/>
          </a:xfrm>
          <a:custGeom>
            <a:avLst/>
            <a:gdLst>
              <a:gd name="connsiteX0" fmla="*/ 25171 w 565738"/>
              <a:gd name="connsiteY0" fmla="*/ 0 h 588548"/>
              <a:gd name="connsiteX1" fmla="*/ 565738 w 565738"/>
              <a:gd name="connsiteY1" fmla="*/ 0 h 588548"/>
              <a:gd name="connsiteX2" fmla="*/ 565738 w 565738"/>
              <a:gd name="connsiteY2" fmla="*/ 570458 h 588548"/>
              <a:gd name="connsiteX3" fmla="*/ 536694 w 565738"/>
              <a:gd name="connsiteY3" fmla="*/ 579473 h 588548"/>
              <a:gd name="connsiteX4" fmla="*/ 446674 w 565738"/>
              <a:gd name="connsiteY4" fmla="*/ 588548 h 588548"/>
              <a:gd name="connsiteX5" fmla="*/ 0 w 565738"/>
              <a:gd name="connsiteY5" fmla="*/ 141874 h 588548"/>
              <a:gd name="connsiteX6" fmla="*/ 9075 w 565738"/>
              <a:gd name="connsiteY6" fmla="*/ 51854 h 588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5738" h="588548">
                <a:moveTo>
                  <a:pt x="25171" y="0"/>
                </a:moveTo>
                <a:lnTo>
                  <a:pt x="565738" y="0"/>
                </a:lnTo>
                <a:lnTo>
                  <a:pt x="565738" y="570458"/>
                </a:lnTo>
                <a:lnTo>
                  <a:pt x="536694" y="579473"/>
                </a:lnTo>
                <a:cubicBezTo>
                  <a:pt x="507617" y="585423"/>
                  <a:pt x="477510" y="588548"/>
                  <a:pt x="446674" y="588548"/>
                </a:cubicBezTo>
                <a:cubicBezTo>
                  <a:pt x="199983" y="588548"/>
                  <a:pt x="0" y="388565"/>
                  <a:pt x="0" y="141874"/>
                </a:cubicBezTo>
                <a:cubicBezTo>
                  <a:pt x="0" y="111038"/>
                  <a:pt x="3125" y="80931"/>
                  <a:pt x="9075" y="51854"/>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67" name="Group 66">
            <a:extLst>
              <a:ext uri="{FF2B5EF4-FFF2-40B4-BE49-F238E27FC236}">
                <a16:creationId xmlns:a16="http://schemas.microsoft.com/office/drawing/2014/main" id="{FD074900-748E-A0AD-A5BA-40B0FB42B919}"/>
              </a:ext>
            </a:extLst>
          </p:cNvPr>
          <p:cNvGrpSpPr/>
          <p:nvPr userDrawn="1"/>
        </p:nvGrpSpPr>
        <p:grpSpPr>
          <a:xfrm rot="5400000">
            <a:off x="3560537" y="6298236"/>
            <a:ext cx="57946" cy="237782"/>
            <a:chOff x="2401028" y="5405578"/>
            <a:chExt cx="85026" cy="348901"/>
          </a:xfrm>
        </p:grpSpPr>
        <p:sp>
          <p:nvSpPr>
            <p:cNvPr id="68" name="Oval 67">
              <a:extLst>
                <a:ext uri="{FF2B5EF4-FFF2-40B4-BE49-F238E27FC236}">
                  <a16:creationId xmlns:a16="http://schemas.microsoft.com/office/drawing/2014/main" id="{0D99B856-843F-2DFD-253B-CBB1D528584F}"/>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9" name="Oval 68">
              <a:extLst>
                <a:ext uri="{FF2B5EF4-FFF2-40B4-BE49-F238E27FC236}">
                  <a16:creationId xmlns:a16="http://schemas.microsoft.com/office/drawing/2014/main" id="{D2057D22-98BF-8E0A-AE53-A684A8432750}"/>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0" name="Group 69">
            <a:extLst>
              <a:ext uri="{FF2B5EF4-FFF2-40B4-BE49-F238E27FC236}">
                <a16:creationId xmlns:a16="http://schemas.microsoft.com/office/drawing/2014/main" id="{4CD2D880-2BFD-EFF9-DB18-028774912A8F}"/>
              </a:ext>
            </a:extLst>
          </p:cNvPr>
          <p:cNvGrpSpPr/>
          <p:nvPr userDrawn="1"/>
        </p:nvGrpSpPr>
        <p:grpSpPr>
          <a:xfrm rot="5400000">
            <a:off x="7453085" y="6298237"/>
            <a:ext cx="57946" cy="237782"/>
            <a:chOff x="2401028" y="5405578"/>
            <a:chExt cx="85026" cy="348901"/>
          </a:xfrm>
        </p:grpSpPr>
        <p:sp>
          <p:nvSpPr>
            <p:cNvPr id="71" name="Oval 70">
              <a:extLst>
                <a:ext uri="{FF2B5EF4-FFF2-40B4-BE49-F238E27FC236}">
                  <a16:creationId xmlns:a16="http://schemas.microsoft.com/office/drawing/2014/main" id="{232D3238-5DE5-44BF-9001-2F518DB5852C}"/>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2" name="Oval 71">
              <a:extLst>
                <a:ext uri="{FF2B5EF4-FFF2-40B4-BE49-F238E27FC236}">
                  <a16:creationId xmlns:a16="http://schemas.microsoft.com/office/drawing/2014/main" id="{021D2EAD-4BD6-4623-4C14-5433B119391E}"/>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grpSp>
        <p:nvGrpSpPr>
          <p:cNvPr id="73" name="Group 72">
            <a:extLst>
              <a:ext uri="{FF2B5EF4-FFF2-40B4-BE49-F238E27FC236}">
                <a16:creationId xmlns:a16="http://schemas.microsoft.com/office/drawing/2014/main" id="{406155F8-784A-92B6-798B-E06FC8AB63BB}"/>
              </a:ext>
            </a:extLst>
          </p:cNvPr>
          <p:cNvGrpSpPr/>
          <p:nvPr userDrawn="1"/>
        </p:nvGrpSpPr>
        <p:grpSpPr>
          <a:xfrm rot="5400000">
            <a:off x="11345630" y="6298238"/>
            <a:ext cx="57946" cy="237782"/>
            <a:chOff x="2401028" y="5405578"/>
            <a:chExt cx="85026" cy="348901"/>
          </a:xfrm>
        </p:grpSpPr>
        <p:sp>
          <p:nvSpPr>
            <p:cNvPr id="74" name="Oval 73">
              <a:extLst>
                <a:ext uri="{FF2B5EF4-FFF2-40B4-BE49-F238E27FC236}">
                  <a16:creationId xmlns:a16="http://schemas.microsoft.com/office/drawing/2014/main" id="{28F8DCE1-AD93-44DD-F7F9-623C99DCBFEB}"/>
                </a:ext>
              </a:extLst>
            </p:cNvPr>
            <p:cNvSpPr/>
            <p:nvPr userDrawn="1"/>
          </p:nvSpPr>
          <p:spPr bwMode="auto">
            <a:xfrm rot="13591918">
              <a:off x="2401028" y="5405578"/>
              <a:ext cx="85026" cy="85026"/>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5" name="Oval 74">
              <a:extLst>
                <a:ext uri="{FF2B5EF4-FFF2-40B4-BE49-F238E27FC236}">
                  <a16:creationId xmlns:a16="http://schemas.microsoft.com/office/drawing/2014/main" id="{CE5A177C-DFC8-390A-DDCA-DEAB0E031C57}"/>
                </a:ext>
              </a:extLst>
            </p:cNvPr>
            <p:cNvSpPr/>
            <p:nvPr userDrawn="1"/>
          </p:nvSpPr>
          <p:spPr bwMode="auto">
            <a:xfrm rot="13591918">
              <a:off x="2414299" y="5695994"/>
              <a:ext cx="58485" cy="58485"/>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3" name="Text Placeholder 37">
            <a:extLst>
              <a:ext uri="{FF2B5EF4-FFF2-40B4-BE49-F238E27FC236}">
                <a16:creationId xmlns:a16="http://schemas.microsoft.com/office/drawing/2014/main" id="{989344A6-BB9B-2078-64DA-71C8083E24AB}"/>
              </a:ext>
            </a:extLst>
          </p:cNvPr>
          <p:cNvSpPr>
            <a:spLocks noGrp="1"/>
          </p:cNvSpPr>
          <p:nvPr>
            <p:ph type="body" sz="quarter" idx="59" hasCustomPrompt="1"/>
          </p:nvPr>
        </p:nvSpPr>
        <p:spPr>
          <a:xfrm>
            <a:off x="457196"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4" name="Text Placeholder 37">
            <a:extLst>
              <a:ext uri="{FF2B5EF4-FFF2-40B4-BE49-F238E27FC236}">
                <a16:creationId xmlns:a16="http://schemas.microsoft.com/office/drawing/2014/main" id="{933AB7CE-788A-2E69-809F-4FC56E9FC1C7}"/>
              </a:ext>
            </a:extLst>
          </p:cNvPr>
          <p:cNvSpPr>
            <a:spLocks noGrp="1"/>
          </p:cNvSpPr>
          <p:nvPr>
            <p:ph type="body" sz="quarter" idx="60" hasCustomPrompt="1"/>
          </p:nvPr>
        </p:nvSpPr>
        <p:spPr>
          <a:xfrm>
            <a:off x="457196"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5" name="Text Placeholder 37">
            <a:extLst>
              <a:ext uri="{FF2B5EF4-FFF2-40B4-BE49-F238E27FC236}">
                <a16:creationId xmlns:a16="http://schemas.microsoft.com/office/drawing/2014/main" id="{C1DCCAF0-45D6-0F34-F3A8-9949DCCFA6BC}"/>
              </a:ext>
            </a:extLst>
          </p:cNvPr>
          <p:cNvSpPr>
            <a:spLocks noGrp="1"/>
          </p:cNvSpPr>
          <p:nvPr>
            <p:ph type="body" sz="quarter" idx="61" hasCustomPrompt="1"/>
          </p:nvPr>
        </p:nvSpPr>
        <p:spPr>
          <a:xfrm>
            <a:off x="4349744" y="3508819"/>
            <a:ext cx="3492502" cy="1092607"/>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text</a:t>
            </a:r>
          </a:p>
          <a:p>
            <a:pPr lvl="0"/>
            <a:r>
              <a:rPr lang="en-US"/>
              <a:t>Insert Text</a:t>
            </a:r>
          </a:p>
          <a:p>
            <a:pPr lvl="0"/>
            <a:r>
              <a:rPr lang="en-US"/>
              <a:t>Insert Text</a:t>
            </a:r>
          </a:p>
          <a:p>
            <a:pPr lvl="0"/>
            <a:r>
              <a:rPr lang="en-US"/>
              <a:t>Insert Text</a:t>
            </a:r>
          </a:p>
        </p:txBody>
      </p:sp>
      <p:sp>
        <p:nvSpPr>
          <p:cNvPr id="6" name="Text Placeholder 37">
            <a:extLst>
              <a:ext uri="{FF2B5EF4-FFF2-40B4-BE49-F238E27FC236}">
                <a16:creationId xmlns:a16="http://schemas.microsoft.com/office/drawing/2014/main" id="{6A26C5D3-A053-38EF-57FF-7E8BFAACA23A}"/>
              </a:ext>
            </a:extLst>
          </p:cNvPr>
          <p:cNvSpPr>
            <a:spLocks noGrp="1"/>
          </p:cNvSpPr>
          <p:nvPr>
            <p:ph type="body" sz="quarter" idx="62" hasCustomPrompt="1"/>
          </p:nvPr>
        </p:nvSpPr>
        <p:spPr>
          <a:xfrm>
            <a:off x="4349747"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7" name="Text Placeholder 37">
            <a:extLst>
              <a:ext uri="{FF2B5EF4-FFF2-40B4-BE49-F238E27FC236}">
                <a16:creationId xmlns:a16="http://schemas.microsoft.com/office/drawing/2014/main" id="{70A892B5-3458-8EE7-708B-76EEAA41253F}"/>
              </a:ext>
            </a:extLst>
          </p:cNvPr>
          <p:cNvSpPr>
            <a:spLocks noGrp="1"/>
          </p:cNvSpPr>
          <p:nvPr>
            <p:ph type="body" sz="quarter" idx="63" hasCustomPrompt="1"/>
          </p:nvPr>
        </p:nvSpPr>
        <p:spPr>
          <a:xfrm>
            <a:off x="8242292" y="3131480"/>
            <a:ext cx="3492502" cy="276999"/>
          </a:xfrm>
        </p:spPr>
        <p:txBody>
          <a:bodyPr lIns="118872" tIns="0" rIns="91440" bIns="0" anchor="ctr"/>
          <a:lstStyle>
            <a:lvl1pPr marL="0" indent="0">
              <a:lnSpc>
                <a:spcPct val="100000"/>
              </a:lnSpc>
              <a:buNone/>
              <a:defRPr sz="1800">
                <a:solidFill>
                  <a:schemeClr val="accent5"/>
                </a:solidFill>
              </a:defRPr>
            </a:lvl1pPr>
          </a:lstStyle>
          <a:p>
            <a:pPr lvl="0"/>
            <a:r>
              <a:rPr lang="en-US"/>
              <a:t>Insert Focus Area</a:t>
            </a:r>
          </a:p>
        </p:txBody>
      </p:sp>
      <p:sp>
        <p:nvSpPr>
          <p:cNvPr id="31" name="Rectangle: Top Corners Rounded 425">
            <a:extLst>
              <a:ext uri="{FF2B5EF4-FFF2-40B4-BE49-F238E27FC236}">
                <a16:creationId xmlns:a16="http://schemas.microsoft.com/office/drawing/2014/main" id="{BF9496CC-A82B-3E7E-36A9-C7A43A55BDA9}"/>
              </a:ext>
            </a:extLst>
          </p:cNvPr>
          <p:cNvSpPr/>
          <p:nvPr userDrawn="1"/>
        </p:nvSpPr>
        <p:spPr bwMode="auto">
          <a:xfrm rot="5400000" flipH="1" flipV="1">
            <a:off x="5838393"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9" name="Rectangle: Top Corners Rounded 425">
            <a:extLst>
              <a:ext uri="{FF2B5EF4-FFF2-40B4-BE49-F238E27FC236}">
                <a16:creationId xmlns:a16="http://schemas.microsoft.com/office/drawing/2014/main" id="{BD15049A-02FC-FE2A-4D05-5D988AC70742}"/>
              </a:ext>
            </a:extLst>
          </p:cNvPr>
          <p:cNvSpPr/>
          <p:nvPr userDrawn="1"/>
        </p:nvSpPr>
        <p:spPr bwMode="auto">
          <a:xfrm rot="5400000" flipH="1" flipV="1">
            <a:off x="1944668" y="3304769"/>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8785A81-9E16-87E0-84DD-54819F4D46CD}"/>
              </a:ext>
            </a:extLst>
          </p:cNvPr>
          <p:cNvSpPr txBox="1"/>
          <p:nvPr userDrawn="1"/>
        </p:nvSpPr>
        <p:spPr>
          <a:xfrm>
            <a:off x="1130299" y="4881743"/>
            <a:ext cx="2819400" cy="338554"/>
          </a:xfrm>
          <a:prstGeom prst="rect">
            <a:avLst/>
          </a:prstGeom>
          <a:noFill/>
        </p:spPr>
        <p:txBody>
          <a:bodyPr wrap="square">
            <a:spAutoFit/>
          </a:bodyPr>
          <a:lstStyle/>
          <a:p>
            <a:r>
              <a:rPr lang="en-US" sz="1600">
                <a:latin typeface="+mj-lt"/>
              </a:rPr>
              <a:t>Target Audience</a:t>
            </a:r>
          </a:p>
        </p:txBody>
      </p:sp>
      <p:grpSp>
        <p:nvGrpSpPr>
          <p:cNvPr id="12" name="Group 11">
            <a:extLst>
              <a:ext uri="{FF2B5EF4-FFF2-40B4-BE49-F238E27FC236}">
                <a16:creationId xmlns:a16="http://schemas.microsoft.com/office/drawing/2014/main" id="{F2F4DB03-BD63-2B22-B5A7-7398DDF6CA65}"/>
              </a:ext>
            </a:extLst>
          </p:cNvPr>
          <p:cNvGrpSpPr/>
          <p:nvPr userDrawn="1"/>
        </p:nvGrpSpPr>
        <p:grpSpPr>
          <a:xfrm>
            <a:off x="595314" y="4835955"/>
            <a:ext cx="430132" cy="430131"/>
            <a:chOff x="595313" y="5280754"/>
            <a:chExt cx="430132" cy="430131"/>
          </a:xfrm>
        </p:grpSpPr>
        <p:sp>
          <p:nvSpPr>
            <p:cNvPr id="13" name="Oval 12">
              <a:extLst>
                <a:ext uri="{FF2B5EF4-FFF2-40B4-BE49-F238E27FC236}">
                  <a16:creationId xmlns:a16="http://schemas.microsoft.com/office/drawing/2014/main" id="{68D5FD0D-CEB5-E38E-6B55-D9A033F6F12A}"/>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4" name="Freeform: Shape 509">
              <a:extLst>
                <a:ext uri="{FF2B5EF4-FFF2-40B4-BE49-F238E27FC236}">
                  <a16:creationId xmlns:a16="http://schemas.microsoft.com/office/drawing/2014/main" id="{F1396614-3F88-4C26-94B6-048EAE7EE474}"/>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9" name="TextBox 8">
            <a:extLst>
              <a:ext uri="{FF2B5EF4-FFF2-40B4-BE49-F238E27FC236}">
                <a16:creationId xmlns:a16="http://schemas.microsoft.com/office/drawing/2014/main" id="{24E61F17-620A-2D5F-B7FD-CB830284D7DE}"/>
              </a:ext>
            </a:extLst>
          </p:cNvPr>
          <p:cNvSpPr txBox="1"/>
          <p:nvPr userDrawn="1"/>
        </p:nvSpPr>
        <p:spPr>
          <a:xfrm>
            <a:off x="5021668" y="4881743"/>
            <a:ext cx="2819400" cy="338554"/>
          </a:xfrm>
          <a:prstGeom prst="rect">
            <a:avLst/>
          </a:prstGeom>
          <a:noFill/>
        </p:spPr>
        <p:txBody>
          <a:bodyPr wrap="square">
            <a:spAutoFit/>
          </a:bodyPr>
          <a:lstStyle/>
          <a:p>
            <a:r>
              <a:rPr lang="en-US" sz="1600">
                <a:latin typeface="+mj-lt"/>
              </a:rPr>
              <a:t>Target Audience</a:t>
            </a:r>
          </a:p>
        </p:txBody>
      </p:sp>
      <p:grpSp>
        <p:nvGrpSpPr>
          <p:cNvPr id="15" name="Group 14">
            <a:extLst>
              <a:ext uri="{FF2B5EF4-FFF2-40B4-BE49-F238E27FC236}">
                <a16:creationId xmlns:a16="http://schemas.microsoft.com/office/drawing/2014/main" id="{00CCCDAE-68B0-34AA-5516-41525452E252}"/>
              </a:ext>
            </a:extLst>
          </p:cNvPr>
          <p:cNvGrpSpPr/>
          <p:nvPr userDrawn="1"/>
        </p:nvGrpSpPr>
        <p:grpSpPr>
          <a:xfrm>
            <a:off x="4491196" y="4835955"/>
            <a:ext cx="430132" cy="430131"/>
            <a:chOff x="595313" y="5280754"/>
            <a:chExt cx="430132" cy="430131"/>
          </a:xfrm>
        </p:grpSpPr>
        <p:sp>
          <p:nvSpPr>
            <p:cNvPr id="16" name="Oval 15">
              <a:extLst>
                <a:ext uri="{FF2B5EF4-FFF2-40B4-BE49-F238E27FC236}">
                  <a16:creationId xmlns:a16="http://schemas.microsoft.com/office/drawing/2014/main" id="{423F9CA3-09A6-C3F2-905A-E36ECBFC2F33}"/>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7" name="Freeform: Shape 509">
              <a:extLst>
                <a:ext uri="{FF2B5EF4-FFF2-40B4-BE49-F238E27FC236}">
                  <a16:creationId xmlns:a16="http://schemas.microsoft.com/office/drawing/2014/main" id="{21DBA703-2EC4-6651-DDA3-EB21CFE9F232}"/>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2" name="Rectangle: Top Corners Rounded 425">
            <a:extLst>
              <a:ext uri="{FF2B5EF4-FFF2-40B4-BE49-F238E27FC236}">
                <a16:creationId xmlns:a16="http://schemas.microsoft.com/office/drawing/2014/main" id="{9CA05137-4FE0-B235-AE09-511E3A8FB90E}"/>
              </a:ext>
            </a:extLst>
          </p:cNvPr>
          <p:cNvSpPr/>
          <p:nvPr userDrawn="1"/>
        </p:nvSpPr>
        <p:spPr bwMode="auto">
          <a:xfrm rot="5400000" flipH="1" flipV="1">
            <a:off x="9730941" y="3304770"/>
            <a:ext cx="515206" cy="3492501"/>
          </a:xfrm>
          <a:prstGeom prst="rect">
            <a:avLst/>
          </a:pr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t="100000" r="100000"/>
            </a:path>
            <a:tileRect l="-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err="1">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8" name="TextBox 17">
            <a:extLst>
              <a:ext uri="{FF2B5EF4-FFF2-40B4-BE49-F238E27FC236}">
                <a16:creationId xmlns:a16="http://schemas.microsoft.com/office/drawing/2014/main" id="{3E79605B-B972-FBD5-ED28-EA2342A2E698}"/>
              </a:ext>
            </a:extLst>
          </p:cNvPr>
          <p:cNvSpPr txBox="1"/>
          <p:nvPr userDrawn="1"/>
        </p:nvSpPr>
        <p:spPr>
          <a:xfrm>
            <a:off x="8915401" y="4881743"/>
            <a:ext cx="2819400" cy="338554"/>
          </a:xfrm>
          <a:prstGeom prst="rect">
            <a:avLst/>
          </a:prstGeom>
          <a:noFill/>
        </p:spPr>
        <p:txBody>
          <a:bodyPr wrap="square">
            <a:spAutoFit/>
          </a:bodyPr>
          <a:lstStyle/>
          <a:p>
            <a:r>
              <a:rPr lang="en-US" sz="1600">
                <a:latin typeface="+mj-lt"/>
              </a:rPr>
              <a:t>Target Audience</a:t>
            </a:r>
          </a:p>
        </p:txBody>
      </p:sp>
      <p:grpSp>
        <p:nvGrpSpPr>
          <p:cNvPr id="19" name="Group 18">
            <a:extLst>
              <a:ext uri="{FF2B5EF4-FFF2-40B4-BE49-F238E27FC236}">
                <a16:creationId xmlns:a16="http://schemas.microsoft.com/office/drawing/2014/main" id="{D2312E83-F1F7-D6DC-10F1-89CC8BA5A4CD}"/>
              </a:ext>
            </a:extLst>
          </p:cNvPr>
          <p:cNvGrpSpPr/>
          <p:nvPr userDrawn="1"/>
        </p:nvGrpSpPr>
        <p:grpSpPr>
          <a:xfrm>
            <a:off x="8378866" y="4835955"/>
            <a:ext cx="430132" cy="430131"/>
            <a:chOff x="595313" y="5280754"/>
            <a:chExt cx="430132" cy="430131"/>
          </a:xfrm>
        </p:grpSpPr>
        <p:sp>
          <p:nvSpPr>
            <p:cNvPr id="20" name="Oval 19">
              <a:extLst>
                <a:ext uri="{FF2B5EF4-FFF2-40B4-BE49-F238E27FC236}">
                  <a16:creationId xmlns:a16="http://schemas.microsoft.com/office/drawing/2014/main" id="{EF1144F5-2E51-9007-928E-F0DDA659E1D6}"/>
                </a:ext>
              </a:extLst>
            </p:cNvPr>
            <p:cNvSpPr>
              <a:spLocks/>
            </p:cNvSpPr>
            <p:nvPr/>
          </p:nvSpPr>
          <p:spPr bwMode="auto">
            <a:xfrm>
              <a:off x="595313" y="5280754"/>
              <a:ext cx="430132" cy="430131"/>
            </a:xfrm>
            <a:prstGeom prst="ellipse">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path path="circle">
                <a:fillToRect r="100000" b="100000"/>
              </a:path>
              <a:tileRect l="-100000" t="-100000"/>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Freeform: Shape 509">
              <a:extLst>
                <a:ext uri="{FF2B5EF4-FFF2-40B4-BE49-F238E27FC236}">
                  <a16:creationId xmlns:a16="http://schemas.microsoft.com/office/drawing/2014/main" id="{CA9D3885-C716-E82E-D97B-B33977F4FDBE}"/>
                </a:ext>
              </a:extLst>
            </p:cNvPr>
            <p:cNvSpPr/>
            <p:nvPr/>
          </p:nvSpPr>
          <p:spPr>
            <a:xfrm>
              <a:off x="669483" y="5385115"/>
              <a:ext cx="281792" cy="221408"/>
            </a:xfrm>
            <a:custGeom>
              <a:avLst/>
              <a:gdLst>
                <a:gd name="connsiteX0" fmla="*/ 168328 w 400050"/>
                <a:gd name="connsiteY0" fmla="*/ 87365 h 314325"/>
                <a:gd name="connsiteX1" fmla="*/ 213095 w 400050"/>
                <a:gd name="connsiteY1" fmla="*/ 41645 h 314325"/>
                <a:gd name="connsiteX2" fmla="*/ 257863 w 400050"/>
                <a:gd name="connsiteY2" fmla="*/ 87365 h 314325"/>
                <a:gd name="connsiteX3" fmla="*/ 213095 w 400050"/>
                <a:gd name="connsiteY3" fmla="*/ 133085 h 314325"/>
                <a:gd name="connsiteX4" fmla="*/ 168328 w 400050"/>
                <a:gd name="connsiteY4" fmla="*/ 87365 h 314325"/>
                <a:gd name="connsiteX5" fmla="*/ 168328 w 400050"/>
                <a:gd name="connsiteY5" fmla="*/ 87365 h 314325"/>
                <a:gd name="connsiteX6" fmla="*/ 270245 w 400050"/>
                <a:gd name="connsiteY6" fmla="*/ 190235 h 314325"/>
                <a:gd name="connsiteX7" fmla="*/ 214048 w 400050"/>
                <a:gd name="connsiteY7" fmla="*/ 133085 h 314325"/>
                <a:gd name="connsiteX8" fmla="*/ 156898 w 400050"/>
                <a:gd name="connsiteY8" fmla="*/ 190235 h 314325"/>
                <a:gd name="connsiteX9" fmla="*/ 108320 w 400050"/>
                <a:gd name="connsiteY9" fmla="*/ 116893 h 314325"/>
                <a:gd name="connsiteX10" fmla="*/ 78793 w 400050"/>
                <a:gd name="connsiteY10" fmla="*/ 106415 h 314325"/>
                <a:gd name="connsiteX11" fmla="*/ 29263 w 400050"/>
                <a:gd name="connsiteY11" fmla="*/ 156898 h 314325"/>
                <a:gd name="connsiteX12" fmla="*/ 213095 w 400050"/>
                <a:gd name="connsiteY12" fmla="*/ 210238 h 314325"/>
                <a:gd name="connsiteX13" fmla="*/ 315965 w 400050"/>
                <a:gd name="connsiteY13" fmla="*/ 108320 h 314325"/>
                <a:gd name="connsiteX14" fmla="*/ 213095 w 400050"/>
                <a:gd name="connsiteY14" fmla="*/ 7355 h 314325"/>
                <a:gd name="connsiteX15" fmla="*/ 111178 w 400050"/>
                <a:gd name="connsiteY15" fmla="*/ 108320 h 314325"/>
                <a:gd name="connsiteX16" fmla="*/ 213095 w 400050"/>
                <a:gd name="connsiteY16" fmla="*/ 210238 h 314325"/>
                <a:gd name="connsiteX17" fmla="*/ 213095 w 400050"/>
                <a:gd name="connsiteY17" fmla="*/ 210238 h 314325"/>
                <a:gd name="connsiteX18" fmla="*/ 7355 w 400050"/>
                <a:gd name="connsiteY18" fmla="*/ 308345 h 314325"/>
                <a:gd name="connsiteX19" fmla="*/ 139753 w 400050"/>
                <a:gd name="connsiteY19" fmla="*/ 179758 h 314325"/>
                <a:gd name="connsiteX20" fmla="*/ 117845 w 400050"/>
                <a:gd name="connsiteY20" fmla="*/ 65458 h 314325"/>
                <a:gd name="connsiteX21" fmla="*/ 77840 w 400050"/>
                <a:gd name="connsiteY21" fmla="*/ 25453 h 314325"/>
                <a:gd name="connsiteX22" fmla="*/ 37835 w 400050"/>
                <a:gd name="connsiteY22" fmla="*/ 65458 h 314325"/>
                <a:gd name="connsiteX23" fmla="*/ 77840 w 400050"/>
                <a:gd name="connsiteY23" fmla="*/ 105463 h 314325"/>
                <a:gd name="connsiteX24" fmla="*/ 110225 w 400050"/>
                <a:gd name="connsiteY24" fmla="*/ 88318 h 314325"/>
                <a:gd name="connsiteX25" fmla="*/ 397880 w 400050"/>
                <a:gd name="connsiteY25" fmla="*/ 156898 h 314325"/>
                <a:gd name="connsiteX26" fmla="*/ 348350 w 400050"/>
                <a:gd name="connsiteY26" fmla="*/ 106415 h 314325"/>
                <a:gd name="connsiteX27" fmla="*/ 318823 w 400050"/>
                <a:gd name="connsiteY27" fmla="*/ 116893 h 314325"/>
                <a:gd name="connsiteX28" fmla="*/ 315965 w 400050"/>
                <a:gd name="connsiteY28" fmla="*/ 89270 h 314325"/>
                <a:gd name="connsiteX29" fmla="*/ 348350 w 400050"/>
                <a:gd name="connsiteY29" fmla="*/ 106415 h 314325"/>
                <a:gd name="connsiteX30" fmla="*/ 388355 w 400050"/>
                <a:gd name="connsiteY30" fmla="*/ 66410 h 314325"/>
                <a:gd name="connsiteX31" fmla="*/ 348350 w 400050"/>
                <a:gd name="connsiteY31" fmla="*/ 26405 h 314325"/>
                <a:gd name="connsiteX32" fmla="*/ 308345 w 400050"/>
                <a:gd name="connsiteY32" fmla="*/ 6641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0050" h="314325">
                  <a:moveTo>
                    <a:pt x="168328" y="87365"/>
                  </a:moveTo>
                  <a:cubicBezTo>
                    <a:pt x="168328" y="62600"/>
                    <a:pt x="188330" y="41645"/>
                    <a:pt x="213095" y="41645"/>
                  </a:cubicBezTo>
                  <a:cubicBezTo>
                    <a:pt x="237860" y="41645"/>
                    <a:pt x="257863" y="62600"/>
                    <a:pt x="257863" y="87365"/>
                  </a:cubicBezTo>
                  <a:cubicBezTo>
                    <a:pt x="257863" y="113083"/>
                    <a:pt x="237860" y="133085"/>
                    <a:pt x="213095" y="133085"/>
                  </a:cubicBezTo>
                  <a:cubicBezTo>
                    <a:pt x="188330" y="133085"/>
                    <a:pt x="168328" y="113083"/>
                    <a:pt x="168328" y="87365"/>
                  </a:cubicBezTo>
                  <a:lnTo>
                    <a:pt x="168328" y="87365"/>
                  </a:lnTo>
                  <a:close/>
                  <a:moveTo>
                    <a:pt x="270245" y="190235"/>
                  </a:moveTo>
                  <a:cubicBezTo>
                    <a:pt x="270245" y="158803"/>
                    <a:pt x="245480" y="133085"/>
                    <a:pt x="214048" y="133085"/>
                  </a:cubicBezTo>
                  <a:cubicBezTo>
                    <a:pt x="182615" y="133085"/>
                    <a:pt x="156898" y="158803"/>
                    <a:pt x="156898" y="190235"/>
                  </a:cubicBezTo>
                  <a:moveTo>
                    <a:pt x="108320" y="116893"/>
                  </a:moveTo>
                  <a:cubicBezTo>
                    <a:pt x="99748" y="110225"/>
                    <a:pt x="89270" y="106415"/>
                    <a:pt x="78793" y="106415"/>
                  </a:cubicBezTo>
                  <a:cubicBezTo>
                    <a:pt x="51170" y="106415"/>
                    <a:pt x="29263" y="129275"/>
                    <a:pt x="29263" y="156898"/>
                  </a:cubicBezTo>
                  <a:moveTo>
                    <a:pt x="213095" y="210238"/>
                  </a:moveTo>
                  <a:cubicBezTo>
                    <a:pt x="270245" y="210238"/>
                    <a:pt x="315965" y="164518"/>
                    <a:pt x="315965" y="108320"/>
                  </a:cubicBezTo>
                  <a:cubicBezTo>
                    <a:pt x="315965" y="53075"/>
                    <a:pt x="270245" y="7355"/>
                    <a:pt x="213095" y="7355"/>
                  </a:cubicBezTo>
                  <a:cubicBezTo>
                    <a:pt x="156898" y="7355"/>
                    <a:pt x="111178" y="53075"/>
                    <a:pt x="111178" y="108320"/>
                  </a:cubicBezTo>
                  <a:cubicBezTo>
                    <a:pt x="110225" y="164518"/>
                    <a:pt x="156898" y="210238"/>
                    <a:pt x="213095" y="210238"/>
                  </a:cubicBezTo>
                  <a:lnTo>
                    <a:pt x="213095" y="210238"/>
                  </a:lnTo>
                  <a:close/>
                  <a:moveTo>
                    <a:pt x="7355" y="308345"/>
                  </a:moveTo>
                  <a:cubicBezTo>
                    <a:pt x="108320" y="210238"/>
                    <a:pt x="139753" y="179758"/>
                    <a:pt x="139753" y="179758"/>
                  </a:cubicBezTo>
                  <a:moveTo>
                    <a:pt x="117845" y="65458"/>
                  </a:moveTo>
                  <a:cubicBezTo>
                    <a:pt x="117845" y="43550"/>
                    <a:pt x="99748" y="25453"/>
                    <a:pt x="77840" y="25453"/>
                  </a:cubicBezTo>
                  <a:cubicBezTo>
                    <a:pt x="55933" y="25453"/>
                    <a:pt x="37835" y="43550"/>
                    <a:pt x="37835" y="65458"/>
                  </a:cubicBezTo>
                  <a:cubicBezTo>
                    <a:pt x="37835" y="88318"/>
                    <a:pt x="54980" y="105463"/>
                    <a:pt x="77840" y="105463"/>
                  </a:cubicBezTo>
                  <a:cubicBezTo>
                    <a:pt x="91175" y="105463"/>
                    <a:pt x="102605" y="98795"/>
                    <a:pt x="110225" y="88318"/>
                  </a:cubicBezTo>
                  <a:moveTo>
                    <a:pt x="397880" y="156898"/>
                  </a:moveTo>
                  <a:cubicBezTo>
                    <a:pt x="397880" y="129275"/>
                    <a:pt x="375020" y="106415"/>
                    <a:pt x="348350" y="106415"/>
                  </a:cubicBezTo>
                  <a:cubicBezTo>
                    <a:pt x="336920" y="106415"/>
                    <a:pt x="326443" y="110225"/>
                    <a:pt x="318823" y="116893"/>
                  </a:cubicBezTo>
                  <a:moveTo>
                    <a:pt x="315965" y="89270"/>
                  </a:moveTo>
                  <a:cubicBezTo>
                    <a:pt x="323585" y="99748"/>
                    <a:pt x="335015" y="106415"/>
                    <a:pt x="348350" y="106415"/>
                  </a:cubicBezTo>
                  <a:cubicBezTo>
                    <a:pt x="370258" y="106415"/>
                    <a:pt x="388355" y="88318"/>
                    <a:pt x="388355" y="66410"/>
                  </a:cubicBezTo>
                  <a:cubicBezTo>
                    <a:pt x="388355" y="44503"/>
                    <a:pt x="371210" y="26405"/>
                    <a:pt x="348350" y="26405"/>
                  </a:cubicBezTo>
                  <a:cubicBezTo>
                    <a:pt x="326443" y="26405"/>
                    <a:pt x="308345" y="44503"/>
                    <a:pt x="308345" y="6641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4" name="Text Placeholder 37">
            <a:extLst>
              <a:ext uri="{FF2B5EF4-FFF2-40B4-BE49-F238E27FC236}">
                <a16:creationId xmlns:a16="http://schemas.microsoft.com/office/drawing/2014/main" id="{A1135C7A-C0DE-6941-1043-B6F3A1B90002}"/>
              </a:ext>
            </a:extLst>
          </p:cNvPr>
          <p:cNvSpPr>
            <a:spLocks noGrp="1"/>
          </p:cNvSpPr>
          <p:nvPr>
            <p:ph type="body" sz="quarter" idx="64" hasCustomPrompt="1"/>
          </p:nvPr>
        </p:nvSpPr>
        <p:spPr>
          <a:xfrm>
            <a:off x="457197"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5" name="Text Placeholder 37">
            <a:extLst>
              <a:ext uri="{FF2B5EF4-FFF2-40B4-BE49-F238E27FC236}">
                <a16:creationId xmlns:a16="http://schemas.microsoft.com/office/drawing/2014/main" id="{FFD858AF-40EE-DB75-C6FC-B3A959636DF7}"/>
              </a:ext>
            </a:extLst>
          </p:cNvPr>
          <p:cNvSpPr>
            <a:spLocks noGrp="1"/>
          </p:cNvSpPr>
          <p:nvPr>
            <p:ph type="body" sz="quarter" idx="65" hasCustomPrompt="1"/>
          </p:nvPr>
        </p:nvSpPr>
        <p:spPr>
          <a:xfrm>
            <a:off x="4349745"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
        <p:nvSpPr>
          <p:cNvPr id="36" name="Text Placeholder 37">
            <a:extLst>
              <a:ext uri="{FF2B5EF4-FFF2-40B4-BE49-F238E27FC236}">
                <a16:creationId xmlns:a16="http://schemas.microsoft.com/office/drawing/2014/main" id="{AD17FCE1-832F-ABE2-4432-B02C8D73F3C5}"/>
              </a:ext>
            </a:extLst>
          </p:cNvPr>
          <p:cNvSpPr>
            <a:spLocks noGrp="1"/>
          </p:cNvSpPr>
          <p:nvPr>
            <p:ph type="body" sz="quarter" idx="66" hasCustomPrompt="1"/>
          </p:nvPr>
        </p:nvSpPr>
        <p:spPr>
          <a:xfrm>
            <a:off x="8242290" y="5343834"/>
            <a:ext cx="3492502" cy="800219"/>
          </a:xfrm>
        </p:spPr>
        <p:txBody>
          <a:bodyPr lIns="118872" tIns="0" rIns="91440" bIns="0" anchor="t"/>
          <a:lstStyle>
            <a:lvl1pPr marL="247650" indent="-247650">
              <a:lnSpc>
                <a:spcPct val="100000"/>
              </a:lnSpc>
              <a:spcBef>
                <a:spcPts val="0"/>
              </a:spcBef>
              <a:spcAft>
                <a:spcPts val="600"/>
              </a:spcAft>
              <a:buFont typeface="Arial" panose="020B0604020202020204" pitchFamily="34" charset="0"/>
              <a:buChar char="•"/>
              <a:defRPr sz="1400">
                <a:solidFill>
                  <a:schemeClr val="tx1"/>
                </a:solidFill>
                <a:latin typeface="+mn-lt"/>
              </a:defRPr>
            </a:lvl1pPr>
          </a:lstStyle>
          <a:p>
            <a:pPr lvl="0"/>
            <a:r>
              <a:rPr lang="en-US"/>
              <a:t>Insert </a:t>
            </a:r>
            <a:r>
              <a:rPr lang="en-US">
                <a:cs typeface="Segoe UI"/>
              </a:rPr>
              <a:t>audience</a:t>
            </a:r>
            <a:endParaRPr lang="en-US"/>
          </a:p>
          <a:p>
            <a:pPr lvl="0"/>
            <a:r>
              <a:rPr lang="en-US"/>
              <a:t>Insert </a:t>
            </a:r>
            <a:r>
              <a:rPr lang="en-US">
                <a:cs typeface="Segoe UI"/>
              </a:rPr>
              <a:t>audience</a:t>
            </a:r>
            <a:endParaRPr lang="en-US"/>
          </a:p>
          <a:p>
            <a:pPr lvl="0"/>
            <a:r>
              <a:rPr lang="en-US"/>
              <a:t>Insert </a:t>
            </a:r>
            <a:r>
              <a:rPr lang="en-US">
                <a:cs typeface="Segoe UI"/>
              </a:rPr>
              <a:t>audience</a:t>
            </a:r>
            <a:endParaRPr lang="en-US"/>
          </a:p>
        </p:txBody>
      </p:sp>
    </p:spTree>
    <p:extLst>
      <p:ext uri="{BB962C8B-B14F-4D97-AF65-F5344CB8AC3E}">
        <p14:creationId xmlns:p14="http://schemas.microsoft.com/office/powerpoint/2010/main" val="103460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7_Org chart">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06B97967-F186-AA57-702F-F61C97FF604B}"/>
              </a:ext>
            </a:extLst>
          </p:cNvPr>
          <p:cNvGrpSpPr/>
          <p:nvPr userDrawn="1"/>
        </p:nvGrpSpPr>
        <p:grpSpPr>
          <a:xfrm>
            <a:off x="457200" y="3434943"/>
            <a:ext cx="2113664" cy="1278798"/>
            <a:chOff x="1498324" y="3057362"/>
            <a:chExt cx="2277768" cy="1389332"/>
          </a:xfrm>
        </p:grpSpPr>
        <p:sp>
          <p:nvSpPr>
            <p:cNvPr id="21" name="Freeform 16">
              <a:extLst>
                <a:ext uri="{FF2B5EF4-FFF2-40B4-BE49-F238E27FC236}">
                  <a16:creationId xmlns:a16="http://schemas.microsoft.com/office/drawing/2014/main" id="{440AB31A-245C-589D-62EA-801F98D7FF56}"/>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2" name="Freeform 21">
              <a:extLst>
                <a:ext uri="{FF2B5EF4-FFF2-40B4-BE49-F238E27FC236}">
                  <a16:creationId xmlns:a16="http://schemas.microsoft.com/office/drawing/2014/main" id="{72EA52DE-50FA-9056-28C9-2772942FFE85}"/>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3" name="Group 2">
            <a:extLst>
              <a:ext uri="{FF2B5EF4-FFF2-40B4-BE49-F238E27FC236}">
                <a16:creationId xmlns:a16="http://schemas.microsoft.com/office/drawing/2014/main" id="{F7EE0AAC-2973-2D69-2D54-DD32350416B6}"/>
              </a:ext>
            </a:extLst>
          </p:cNvPr>
          <p:cNvGrpSpPr/>
          <p:nvPr userDrawn="1"/>
        </p:nvGrpSpPr>
        <p:grpSpPr>
          <a:xfrm>
            <a:off x="4957116" y="1579497"/>
            <a:ext cx="2277768" cy="1278798"/>
            <a:chOff x="1498324" y="3057362"/>
            <a:chExt cx="2277768" cy="1389332"/>
          </a:xfrm>
        </p:grpSpPr>
        <p:sp>
          <p:nvSpPr>
            <p:cNvPr id="5" name="Freeform 16">
              <a:extLst>
                <a:ext uri="{FF2B5EF4-FFF2-40B4-BE49-F238E27FC236}">
                  <a16:creationId xmlns:a16="http://schemas.microsoft.com/office/drawing/2014/main" id="{628188AB-37C1-1B90-56E5-684DFA08256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 name="Freeform 5">
              <a:extLst>
                <a:ext uri="{FF2B5EF4-FFF2-40B4-BE49-F238E27FC236}">
                  <a16:creationId xmlns:a16="http://schemas.microsoft.com/office/drawing/2014/main" id="{DF4A865B-5BED-4C68-3534-F428E54CA3DC}"/>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553792"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4" name="Text Placeholder 62">
            <a:extLst>
              <a:ext uri="{FF2B5EF4-FFF2-40B4-BE49-F238E27FC236}">
                <a16:creationId xmlns:a16="http://schemas.microsoft.com/office/drawing/2014/main" id="{541C8447-A828-9C5A-B114-093DA7A15467}"/>
              </a:ext>
            </a:extLst>
          </p:cNvPr>
          <p:cNvSpPr>
            <a:spLocks noGrp="1"/>
          </p:cNvSpPr>
          <p:nvPr>
            <p:ph type="body" sz="quarter" idx="77" hasCustomPrompt="1"/>
          </p:nvPr>
        </p:nvSpPr>
        <p:spPr>
          <a:xfrm>
            <a:off x="553792"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113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5052000" y="2068982"/>
            <a:ext cx="2088000"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0" name="Text Placeholder 62">
            <a:extLst>
              <a:ext uri="{FF2B5EF4-FFF2-40B4-BE49-F238E27FC236}">
                <a16:creationId xmlns:a16="http://schemas.microsoft.com/office/drawing/2014/main" id="{9085942A-FFCC-B5EE-054B-528A144682CE}"/>
              </a:ext>
            </a:extLst>
          </p:cNvPr>
          <p:cNvSpPr>
            <a:spLocks noGrp="1"/>
          </p:cNvSpPr>
          <p:nvPr>
            <p:ph type="body" sz="quarter" idx="86" hasCustomPrompt="1"/>
          </p:nvPr>
        </p:nvSpPr>
        <p:spPr>
          <a:xfrm>
            <a:off x="5052270" y="2235090"/>
            <a:ext cx="208746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i="1" kern="1200" baseline="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571803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7" name="Group 76">
            <a:extLst>
              <a:ext uri="{FF2B5EF4-FFF2-40B4-BE49-F238E27FC236}">
                <a16:creationId xmlns:a16="http://schemas.microsoft.com/office/drawing/2014/main" id="{7920DA8E-49A8-40CA-8642-8EF0DE33554A}"/>
              </a:ext>
            </a:extLst>
          </p:cNvPr>
          <p:cNvGrpSpPr/>
          <p:nvPr userDrawn="1"/>
        </p:nvGrpSpPr>
        <p:grpSpPr>
          <a:xfrm>
            <a:off x="457200" y="5233627"/>
            <a:ext cx="2113664" cy="1278798"/>
            <a:chOff x="1498324" y="3057362"/>
            <a:chExt cx="2277768" cy="1389332"/>
          </a:xfrm>
        </p:grpSpPr>
        <p:sp>
          <p:nvSpPr>
            <p:cNvPr id="78" name="Freeform 16">
              <a:extLst>
                <a:ext uri="{FF2B5EF4-FFF2-40B4-BE49-F238E27FC236}">
                  <a16:creationId xmlns:a16="http://schemas.microsoft.com/office/drawing/2014/main" id="{22094106-5061-5A92-F7F4-E91726216DE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9" name="Freeform 78">
              <a:extLst>
                <a:ext uri="{FF2B5EF4-FFF2-40B4-BE49-F238E27FC236}">
                  <a16:creationId xmlns:a16="http://schemas.microsoft.com/office/drawing/2014/main" id="{00D22C5E-5F7B-3AEA-0BDB-DED9C90845B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5" name="Text Placeholder 62">
            <a:extLst>
              <a:ext uri="{FF2B5EF4-FFF2-40B4-BE49-F238E27FC236}">
                <a16:creationId xmlns:a16="http://schemas.microsoft.com/office/drawing/2014/main" id="{F326EF16-BCF3-4E19-9DC5-54266B812837}"/>
              </a:ext>
            </a:extLst>
          </p:cNvPr>
          <p:cNvSpPr>
            <a:spLocks noGrp="1"/>
          </p:cNvSpPr>
          <p:nvPr>
            <p:ph type="body" sz="quarter" idx="100" hasCustomPrompt="1"/>
          </p:nvPr>
        </p:nvSpPr>
        <p:spPr>
          <a:xfrm>
            <a:off x="553792"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6" name="Text Placeholder 62">
            <a:extLst>
              <a:ext uri="{FF2B5EF4-FFF2-40B4-BE49-F238E27FC236}">
                <a16:creationId xmlns:a16="http://schemas.microsoft.com/office/drawing/2014/main" id="{BF261900-2EAE-42DB-5295-440D19B6F734}"/>
              </a:ext>
            </a:extLst>
          </p:cNvPr>
          <p:cNvSpPr>
            <a:spLocks noGrp="1"/>
          </p:cNvSpPr>
          <p:nvPr>
            <p:ph type="body" sz="quarter" idx="101" hasCustomPrompt="1"/>
          </p:nvPr>
        </p:nvSpPr>
        <p:spPr>
          <a:xfrm>
            <a:off x="553792"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7" name="Picture Placeholder 110">
            <a:extLst>
              <a:ext uri="{FF2B5EF4-FFF2-40B4-BE49-F238E27FC236}">
                <a16:creationId xmlns:a16="http://schemas.microsoft.com/office/drawing/2014/main" id="{6CE1D98C-1DD5-F48F-6AD7-D5B718B14E9D}"/>
              </a:ext>
            </a:extLst>
          </p:cNvPr>
          <p:cNvSpPr>
            <a:spLocks noGrp="1"/>
          </p:cNvSpPr>
          <p:nvPr>
            <p:ph type="pic" sz="quarter" idx="102" hasCustomPrompt="1"/>
          </p:nvPr>
        </p:nvSpPr>
        <p:spPr>
          <a:xfrm>
            <a:off x="1136070"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7" name="Group 16">
            <a:extLst>
              <a:ext uri="{FF2B5EF4-FFF2-40B4-BE49-F238E27FC236}">
                <a16:creationId xmlns:a16="http://schemas.microsoft.com/office/drawing/2014/main" id="{096F8A3B-27E5-E7D1-8B5A-730CB5925CB8}"/>
              </a:ext>
            </a:extLst>
          </p:cNvPr>
          <p:cNvGrpSpPr/>
          <p:nvPr userDrawn="1"/>
        </p:nvGrpSpPr>
        <p:grpSpPr>
          <a:xfrm>
            <a:off x="2748184" y="3434943"/>
            <a:ext cx="2113664" cy="1278798"/>
            <a:chOff x="1498324" y="3057362"/>
            <a:chExt cx="2277768" cy="1389332"/>
          </a:xfrm>
        </p:grpSpPr>
        <p:sp>
          <p:nvSpPr>
            <p:cNvPr id="18" name="Freeform 16">
              <a:extLst>
                <a:ext uri="{FF2B5EF4-FFF2-40B4-BE49-F238E27FC236}">
                  <a16:creationId xmlns:a16="http://schemas.microsoft.com/office/drawing/2014/main" id="{84BABBE8-8D05-AAF3-D83E-C174897927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9" name="Freeform 18">
              <a:extLst>
                <a:ext uri="{FF2B5EF4-FFF2-40B4-BE49-F238E27FC236}">
                  <a16:creationId xmlns:a16="http://schemas.microsoft.com/office/drawing/2014/main" id="{509890A5-BF3F-A4D4-0CBD-A1785976C0A4}"/>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6" name="Text Placeholder 62">
            <a:extLst>
              <a:ext uri="{FF2B5EF4-FFF2-40B4-BE49-F238E27FC236}">
                <a16:creationId xmlns:a16="http://schemas.microsoft.com/office/drawing/2014/main" id="{F9ADF2E5-09AC-C502-81AB-0BE5A381721C}"/>
              </a:ext>
            </a:extLst>
          </p:cNvPr>
          <p:cNvSpPr>
            <a:spLocks noGrp="1"/>
          </p:cNvSpPr>
          <p:nvPr>
            <p:ph type="body" sz="quarter" idx="88" hasCustomPrompt="1"/>
          </p:nvPr>
        </p:nvSpPr>
        <p:spPr>
          <a:xfrm>
            <a:off x="2844776"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0" name="Text Placeholder 62">
            <a:extLst>
              <a:ext uri="{FF2B5EF4-FFF2-40B4-BE49-F238E27FC236}">
                <a16:creationId xmlns:a16="http://schemas.microsoft.com/office/drawing/2014/main" id="{22D93486-6A36-0299-E186-6184509F9671}"/>
              </a:ext>
            </a:extLst>
          </p:cNvPr>
          <p:cNvSpPr>
            <a:spLocks noGrp="1"/>
          </p:cNvSpPr>
          <p:nvPr>
            <p:ph type="body" sz="quarter" idx="89" hasCustomPrompt="1"/>
          </p:nvPr>
        </p:nvSpPr>
        <p:spPr>
          <a:xfrm>
            <a:off x="2844776"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34" name="Picture Placeholder 110">
            <a:extLst>
              <a:ext uri="{FF2B5EF4-FFF2-40B4-BE49-F238E27FC236}">
                <a16:creationId xmlns:a16="http://schemas.microsoft.com/office/drawing/2014/main" id="{C4124C65-7869-A18C-E040-1C1D3A093490}"/>
              </a:ext>
            </a:extLst>
          </p:cNvPr>
          <p:cNvSpPr>
            <a:spLocks noGrp="1"/>
          </p:cNvSpPr>
          <p:nvPr>
            <p:ph type="pic" sz="quarter" idx="90" hasCustomPrompt="1"/>
          </p:nvPr>
        </p:nvSpPr>
        <p:spPr>
          <a:xfrm>
            <a:off x="3427054"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4" name="Group 73">
            <a:extLst>
              <a:ext uri="{FF2B5EF4-FFF2-40B4-BE49-F238E27FC236}">
                <a16:creationId xmlns:a16="http://schemas.microsoft.com/office/drawing/2014/main" id="{861510AD-CF5E-77C8-8B3E-3648BC38F425}"/>
              </a:ext>
            </a:extLst>
          </p:cNvPr>
          <p:cNvGrpSpPr/>
          <p:nvPr userDrawn="1"/>
        </p:nvGrpSpPr>
        <p:grpSpPr>
          <a:xfrm>
            <a:off x="2748184" y="5233627"/>
            <a:ext cx="2113664" cy="1278798"/>
            <a:chOff x="1498324" y="3057362"/>
            <a:chExt cx="2277768" cy="1389332"/>
          </a:xfrm>
        </p:grpSpPr>
        <p:sp>
          <p:nvSpPr>
            <p:cNvPr id="75" name="Freeform 16">
              <a:extLst>
                <a:ext uri="{FF2B5EF4-FFF2-40B4-BE49-F238E27FC236}">
                  <a16:creationId xmlns:a16="http://schemas.microsoft.com/office/drawing/2014/main" id="{692D7023-85DE-7DA8-90EF-322B78EF4F00}"/>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6" name="Freeform 75">
              <a:extLst>
                <a:ext uri="{FF2B5EF4-FFF2-40B4-BE49-F238E27FC236}">
                  <a16:creationId xmlns:a16="http://schemas.microsoft.com/office/drawing/2014/main" id="{11D0DBAC-6071-C890-58F7-243F86C6E420}"/>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8" name="Text Placeholder 62">
            <a:extLst>
              <a:ext uri="{FF2B5EF4-FFF2-40B4-BE49-F238E27FC236}">
                <a16:creationId xmlns:a16="http://schemas.microsoft.com/office/drawing/2014/main" id="{114EEEB0-0AE0-8F0A-7229-9852B6FD2488}"/>
              </a:ext>
            </a:extLst>
          </p:cNvPr>
          <p:cNvSpPr>
            <a:spLocks noGrp="1"/>
          </p:cNvSpPr>
          <p:nvPr>
            <p:ph type="body" sz="quarter" idx="103" hasCustomPrompt="1"/>
          </p:nvPr>
        </p:nvSpPr>
        <p:spPr>
          <a:xfrm>
            <a:off x="2844776"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988E2E0-8408-FEFB-D91D-F035259BC720}"/>
              </a:ext>
            </a:extLst>
          </p:cNvPr>
          <p:cNvSpPr>
            <a:spLocks noGrp="1"/>
          </p:cNvSpPr>
          <p:nvPr>
            <p:ph type="body" sz="quarter" idx="104" hasCustomPrompt="1"/>
          </p:nvPr>
        </p:nvSpPr>
        <p:spPr>
          <a:xfrm>
            <a:off x="2844776"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Picture Placeholder 110">
            <a:extLst>
              <a:ext uri="{FF2B5EF4-FFF2-40B4-BE49-F238E27FC236}">
                <a16:creationId xmlns:a16="http://schemas.microsoft.com/office/drawing/2014/main" id="{9C3E3B72-981D-B2A1-E6AB-8C80513A35EF}"/>
              </a:ext>
            </a:extLst>
          </p:cNvPr>
          <p:cNvSpPr>
            <a:spLocks noGrp="1"/>
          </p:cNvSpPr>
          <p:nvPr>
            <p:ph type="pic" sz="quarter" idx="105" hasCustomPrompt="1"/>
          </p:nvPr>
        </p:nvSpPr>
        <p:spPr>
          <a:xfrm>
            <a:off x="3427054"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 name="Group 6">
            <a:extLst>
              <a:ext uri="{FF2B5EF4-FFF2-40B4-BE49-F238E27FC236}">
                <a16:creationId xmlns:a16="http://schemas.microsoft.com/office/drawing/2014/main" id="{3D4675EF-9D36-3883-AF9E-586370312AF4}"/>
              </a:ext>
            </a:extLst>
          </p:cNvPr>
          <p:cNvGrpSpPr/>
          <p:nvPr userDrawn="1"/>
        </p:nvGrpSpPr>
        <p:grpSpPr>
          <a:xfrm>
            <a:off x="5039168" y="3434943"/>
            <a:ext cx="2113664" cy="1278798"/>
            <a:chOff x="1498324" y="3057362"/>
            <a:chExt cx="2277768" cy="1389332"/>
          </a:xfrm>
        </p:grpSpPr>
        <p:sp>
          <p:nvSpPr>
            <p:cNvPr id="8" name="Freeform 16">
              <a:extLst>
                <a:ext uri="{FF2B5EF4-FFF2-40B4-BE49-F238E27FC236}">
                  <a16:creationId xmlns:a16="http://schemas.microsoft.com/office/drawing/2014/main" id="{692C4490-D71E-A56B-FD0F-00A7BF5AC992}"/>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9" name="Freeform 8">
              <a:extLst>
                <a:ext uri="{FF2B5EF4-FFF2-40B4-BE49-F238E27FC236}">
                  <a16:creationId xmlns:a16="http://schemas.microsoft.com/office/drawing/2014/main" id="{4C03BE18-BA0C-51DB-14EA-CA596E9F2F8E}"/>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36" name="Text Placeholder 62">
            <a:extLst>
              <a:ext uri="{FF2B5EF4-FFF2-40B4-BE49-F238E27FC236}">
                <a16:creationId xmlns:a16="http://schemas.microsoft.com/office/drawing/2014/main" id="{E2AAA041-BA04-05C0-6A16-B70C7631785F}"/>
              </a:ext>
            </a:extLst>
          </p:cNvPr>
          <p:cNvSpPr>
            <a:spLocks noGrp="1"/>
          </p:cNvSpPr>
          <p:nvPr>
            <p:ph type="body" sz="quarter" idx="91" hasCustomPrompt="1"/>
          </p:nvPr>
        </p:nvSpPr>
        <p:spPr>
          <a:xfrm>
            <a:off x="5135760"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0" name="Text Placeholder 62">
            <a:extLst>
              <a:ext uri="{FF2B5EF4-FFF2-40B4-BE49-F238E27FC236}">
                <a16:creationId xmlns:a16="http://schemas.microsoft.com/office/drawing/2014/main" id="{907E55D1-3E75-0C6B-61BC-21C9A7E4597F}"/>
              </a:ext>
            </a:extLst>
          </p:cNvPr>
          <p:cNvSpPr>
            <a:spLocks noGrp="1"/>
          </p:cNvSpPr>
          <p:nvPr>
            <p:ph type="body" sz="quarter" idx="92" hasCustomPrompt="1"/>
          </p:nvPr>
        </p:nvSpPr>
        <p:spPr>
          <a:xfrm>
            <a:off x="5135760"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1" name="Picture Placeholder 110">
            <a:extLst>
              <a:ext uri="{FF2B5EF4-FFF2-40B4-BE49-F238E27FC236}">
                <a16:creationId xmlns:a16="http://schemas.microsoft.com/office/drawing/2014/main" id="{7D0CED21-11A2-A13B-CFA1-B9510E4426FC}"/>
              </a:ext>
            </a:extLst>
          </p:cNvPr>
          <p:cNvSpPr>
            <a:spLocks noGrp="1"/>
          </p:cNvSpPr>
          <p:nvPr>
            <p:ph type="pic" sz="quarter" idx="93" hasCustomPrompt="1"/>
          </p:nvPr>
        </p:nvSpPr>
        <p:spPr>
          <a:xfrm>
            <a:off x="5718038"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50" name="Group 49">
            <a:extLst>
              <a:ext uri="{FF2B5EF4-FFF2-40B4-BE49-F238E27FC236}">
                <a16:creationId xmlns:a16="http://schemas.microsoft.com/office/drawing/2014/main" id="{EE9D588B-8B65-C65F-F591-06E539104BDE}"/>
              </a:ext>
            </a:extLst>
          </p:cNvPr>
          <p:cNvGrpSpPr/>
          <p:nvPr userDrawn="1"/>
        </p:nvGrpSpPr>
        <p:grpSpPr>
          <a:xfrm>
            <a:off x="5039168" y="5233627"/>
            <a:ext cx="2113664" cy="1278798"/>
            <a:chOff x="1498324" y="3057362"/>
            <a:chExt cx="2277768" cy="1389332"/>
          </a:xfrm>
        </p:grpSpPr>
        <p:sp>
          <p:nvSpPr>
            <p:cNvPr id="51" name="Freeform 16">
              <a:extLst>
                <a:ext uri="{FF2B5EF4-FFF2-40B4-BE49-F238E27FC236}">
                  <a16:creationId xmlns:a16="http://schemas.microsoft.com/office/drawing/2014/main" id="{B12867A8-2A85-1E98-1189-9EE1E0CE798F}"/>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3" name="Freeform 62">
              <a:extLst>
                <a:ext uri="{FF2B5EF4-FFF2-40B4-BE49-F238E27FC236}">
                  <a16:creationId xmlns:a16="http://schemas.microsoft.com/office/drawing/2014/main" id="{271F326D-251C-7E72-605E-9AB72BA28899}"/>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1" name="Text Placeholder 62">
            <a:extLst>
              <a:ext uri="{FF2B5EF4-FFF2-40B4-BE49-F238E27FC236}">
                <a16:creationId xmlns:a16="http://schemas.microsoft.com/office/drawing/2014/main" id="{742A0575-B593-C5D3-FE3E-DC0B72324C39}"/>
              </a:ext>
            </a:extLst>
          </p:cNvPr>
          <p:cNvSpPr>
            <a:spLocks noGrp="1"/>
          </p:cNvSpPr>
          <p:nvPr>
            <p:ph type="body" sz="quarter" idx="106" hasCustomPrompt="1"/>
          </p:nvPr>
        </p:nvSpPr>
        <p:spPr>
          <a:xfrm>
            <a:off x="5135760"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2" name="Text Placeholder 62">
            <a:extLst>
              <a:ext uri="{FF2B5EF4-FFF2-40B4-BE49-F238E27FC236}">
                <a16:creationId xmlns:a16="http://schemas.microsoft.com/office/drawing/2014/main" id="{CFB99CFE-B8EE-5228-E3FC-05D24D1A60D0}"/>
              </a:ext>
            </a:extLst>
          </p:cNvPr>
          <p:cNvSpPr>
            <a:spLocks noGrp="1"/>
          </p:cNvSpPr>
          <p:nvPr>
            <p:ph type="body" sz="quarter" idx="107" hasCustomPrompt="1"/>
          </p:nvPr>
        </p:nvSpPr>
        <p:spPr>
          <a:xfrm>
            <a:off x="5135760"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3" name="Picture Placeholder 110">
            <a:extLst>
              <a:ext uri="{FF2B5EF4-FFF2-40B4-BE49-F238E27FC236}">
                <a16:creationId xmlns:a16="http://schemas.microsoft.com/office/drawing/2014/main" id="{9053E5A8-BD9E-CCF0-D5A1-C3523F4A10E6}"/>
              </a:ext>
            </a:extLst>
          </p:cNvPr>
          <p:cNvSpPr>
            <a:spLocks noGrp="1"/>
          </p:cNvSpPr>
          <p:nvPr>
            <p:ph type="pic" sz="quarter" idx="108" hasCustomPrompt="1"/>
          </p:nvPr>
        </p:nvSpPr>
        <p:spPr>
          <a:xfrm>
            <a:off x="5718038"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23" name="Group 22">
            <a:extLst>
              <a:ext uri="{FF2B5EF4-FFF2-40B4-BE49-F238E27FC236}">
                <a16:creationId xmlns:a16="http://schemas.microsoft.com/office/drawing/2014/main" id="{9568AD23-9D6E-E256-C474-09FB3A8E697B}"/>
              </a:ext>
            </a:extLst>
          </p:cNvPr>
          <p:cNvGrpSpPr/>
          <p:nvPr userDrawn="1"/>
        </p:nvGrpSpPr>
        <p:grpSpPr>
          <a:xfrm>
            <a:off x="7330152" y="3434943"/>
            <a:ext cx="2113664" cy="1278798"/>
            <a:chOff x="1498324" y="3057362"/>
            <a:chExt cx="2277768" cy="1389332"/>
          </a:xfrm>
        </p:grpSpPr>
        <p:sp>
          <p:nvSpPr>
            <p:cNvPr id="24" name="Freeform 16">
              <a:extLst>
                <a:ext uri="{FF2B5EF4-FFF2-40B4-BE49-F238E27FC236}">
                  <a16:creationId xmlns:a16="http://schemas.microsoft.com/office/drawing/2014/main" id="{471F7C7C-E216-E37A-08C3-9D4362C54B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5" name="Freeform 24">
              <a:extLst>
                <a:ext uri="{FF2B5EF4-FFF2-40B4-BE49-F238E27FC236}">
                  <a16:creationId xmlns:a16="http://schemas.microsoft.com/office/drawing/2014/main" id="{75B88A73-5325-3F85-6B3F-2383D29CB8D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2" name="Text Placeholder 62">
            <a:extLst>
              <a:ext uri="{FF2B5EF4-FFF2-40B4-BE49-F238E27FC236}">
                <a16:creationId xmlns:a16="http://schemas.microsoft.com/office/drawing/2014/main" id="{8CE2791F-EB2C-EDC0-862B-8F3988DB1C2B}"/>
              </a:ext>
            </a:extLst>
          </p:cNvPr>
          <p:cNvSpPr>
            <a:spLocks noGrp="1"/>
          </p:cNvSpPr>
          <p:nvPr>
            <p:ph type="body" sz="quarter" idx="94" hasCustomPrompt="1"/>
          </p:nvPr>
        </p:nvSpPr>
        <p:spPr>
          <a:xfrm>
            <a:off x="7426744"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552A271B-E7FF-502E-7CDC-4A3C8D81084C}"/>
              </a:ext>
            </a:extLst>
          </p:cNvPr>
          <p:cNvSpPr>
            <a:spLocks noGrp="1"/>
          </p:cNvSpPr>
          <p:nvPr>
            <p:ph type="body" sz="quarter" idx="95" hasCustomPrompt="1"/>
          </p:nvPr>
        </p:nvSpPr>
        <p:spPr>
          <a:xfrm>
            <a:off x="7426744"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5" name="Picture Placeholder 110">
            <a:extLst>
              <a:ext uri="{FF2B5EF4-FFF2-40B4-BE49-F238E27FC236}">
                <a16:creationId xmlns:a16="http://schemas.microsoft.com/office/drawing/2014/main" id="{73FCB0AB-0B44-868D-CCC7-6F8200F85B57}"/>
              </a:ext>
            </a:extLst>
          </p:cNvPr>
          <p:cNvSpPr>
            <a:spLocks noGrp="1"/>
          </p:cNvSpPr>
          <p:nvPr>
            <p:ph type="pic" sz="quarter" idx="96" hasCustomPrompt="1"/>
          </p:nvPr>
        </p:nvSpPr>
        <p:spPr>
          <a:xfrm>
            <a:off x="8009022"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82" name="Group 81">
            <a:extLst>
              <a:ext uri="{FF2B5EF4-FFF2-40B4-BE49-F238E27FC236}">
                <a16:creationId xmlns:a16="http://schemas.microsoft.com/office/drawing/2014/main" id="{3C494C24-F965-B102-EBD5-1DF0E79254F7}"/>
              </a:ext>
            </a:extLst>
          </p:cNvPr>
          <p:cNvGrpSpPr/>
          <p:nvPr userDrawn="1"/>
        </p:nvGrpSpPr>
        <p:grpSpPr>
          <a:xfrm>
            <a:off x="7330152" y="5233627"/>
            <a:ext cx="2113664" cy="1278798"/>
            <a:chOff x="1498324" y="3057362"/>
            <a:chExt cx="2277768" cy="1389332"/>
          </a:xfrm>
        </p:grpSpPr>
        <p:sp>
          <p:nvSpPr>
            <p:cNvPr id="83" name="Freeform 16">
              <a:extLst>
                <a:ext uri="{FF2B5EF4-FFF2-40B4-BE49-F238E27FC236}">
                  <a16:creationId xmlns:a16="http://schemas.microsoft.com/office/drawing/2014/main" id="{6E704CB8-A6BC-4946-7258-84DFE8ABF9AC}"/>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84" name="Freeform 83">
              <a:extLst>
                <a:ext uri="{FF2B5EF4-FFF2-40B4-BE49-F238E27FC236}">
                  <a16:creationId xmlns:a16="http://schemas.microsoft.com/office/drawing/2014/main" id="{3641E013-93F4-B683-2757-DAF7174CF33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4" name="Text Placeholder 62">
            <a:extLst>
              <a:ext uri="{FF2B5EF4-FFF2-40B4-BE49-F238E27FC236}">
                <a16:creationId xmlns:a16="http://schemas.microsoft.com/office/drawing/2014/main" id="{C792D7A3-013A-DF5E-E726-C4D7E53FD50A}"/>
              </a:ext>
            </a:extLst>
          </p:cNvPr>
          <p:cNvSpPr>
            <a:spLocks noGrp="1"/>
          </p:cNvSpPr>
          <p:nvPr>
            <p:ph type="body" sz="quarter" idx="109" hasCustomPrompt="1"/>
          </p:nvPr>
        </p:nvSpPr>
        <p:spPr>
          <a:xfrm>
            <a:off x="7426744"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5" name="Text Placeholder 62">
            <a:extLst>
              <a:ext uri="{FF2B5EF4-FFF2-40B4-BE49-F238E27FC236}">
                <a16:creationId xmlns:a16="http://schemas.microsoft.com/office/drawing/2014/main" id="{7B791412-804B-2F65-A67D-C1299BBB264E}"/>
              </a:ext>
            </a:extLst>
          </p:cNvPr>
          <p:cNvSpPr>
            <a:spLocks noGrp="1"/>
          </p:cNvSpPr>
          <p:nvPr>
            <p:ph type="body" sz="quarter" idx="110" hasCustomPrompt="1"/>
          </p:nvPr>
        </p:nvSpPr>
        <p:spPr>
          <a:xfrm>
            <a:off x="7426744"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6" name="Picture Placeholder 110">
            <a:extLst>
              <a:ext uri="{FF2B5EF4-FFF2-40B4-BE49-F238E27FC236}">
                <a16:creationId xmlns:a16="http://schemas.microsoft.com/office/drawing/2014/main" id="{7C3EB130-6856-592F-D350-AD055BF226C4}"/>
              </a:ext>
            </a:extLst>
          </p:cNvPr>
          <p:cNvSpPr>
            <a:spLocks noGrp="1"/>
          </p:cNvSpPr>
          <p:nvPr>
            <p:ph type="pic" sz="quarter" idx="111" hasCustomPrompt="1"/>
          </p:nvPr>
        </p:nvSpPr>
        <p:spPr>
          <a:xfrm>
            <a:off x="8009022"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4" name="Group 13">
            <a:extLst>
              <a:ext uri="{FF2B5EF4-FFF2-40B4-BE49-F238E27FC236}">
                <a16:creationId xmlns:a16="http://schemas.microsoft.com/office/drawing/2014/main" id="{A988BF99-B0FA-9137-5D3C-3AC9133FA399}"/>
              </a:ext>
            </a:extLst>
          </p:cNvPr>
          <p:cNvGrpSpPr/>
          <p:nvPr userDrawn="1"/>
        </p:nvGrpSpPr>
        <p:grpSpPr>
          <a:xfrm>
            <a:off x="9621136" y="3434943"/>
            <a:ext cx="2113664" cy="1278798"/>
            <a:chOff x="1498324" y="3057362"/>
            <a:chExt cx="2277768" cy="1389332"/>
          </a:xfrm>
        </p:grpSpPr>
        <p:sp>
          <p:nvSpPr>
            <p:cNvPr id="15" name="Freeform 16">
              <a:extLst>
                <a:ext uri="{FF2B5EF4-FFF2-40B4-BE49-F238E27FC236}">
                  <a16:creationId xmlns:a16="http://schemas.microsoft.com/office/drawing/2014/main" id="{8D931AEB-5B1D-CC54-796F-33DF48FD05C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6" name="Freeform 15">
              <a:extLst>
                <a:ext uri="{FF2B5EF4-FFF2-40B4-BE49-F238E27FC236}">
                  <a16:creationId xmlns:a16="http://schemas.microsoft.com/office/drawing/2014/main" id="{D3BC6D86-F175-37D3-D844-28023DF15407}"/>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6" name="Text Placeholder 62">
            <a:extLst>
              <a:ext uri="{FF2B5EF4-FFF2-40B4-BE49-F238E27FC236}">
                <a16:creationId xmlns:a16="http://schemas.microsoft.com/office/drawing/2014/main" id="{41773D87-4A27-EA6F-67FB-7748EA886FEF}"/>
              </a:ext>
            </a:extLst>
          </p:cNvPr>
          <p:cNvSpPr>
            <a:spLocks noGrp="1"/>
          </p:cNvSpPr>
          <p:nvPr>
            <p:ph type="body" sz="quarter" idx="97" hasCustomPrompt="1"/>
          </p:nvPr>
        </p:nvSpPr>
        <p:spPr>
          <a:xfrm>
            <a:off x="9717728" y="392442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8" name="Text Placeholder 62">
            <a:extLst>
              <a:ext uri="{FF2B5EF4-FFF2-40B4-BE49-F238E27FC236}">
                <a16:creationId xmlns:a16="http://schemas.microsoft.com/office/drawing/2014/main" id="{326DE971-3102-2374-1685-730AF1E7FF4D}"/>
              </a:ext>
            </a:extLst>
          </p:cNvPr>
          <p:cNvSpPr>
            <a:spLocks noGrp="1"/>
          </p:cNvSpPr>
          <p:nvPr>
            <p:ph type="body" sz="quarter" idx="98" hasCustomPrompt="1"/>
          </p:nvPr>
        </p:nvSpPr>
        <p:spPr>
          <a:xfrm>
            <a:off x="9717728" y="409053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49" name="Picture Placeholder 110">
            <a:extLst>
              <a:ext uri="{FF2B5EF4-FFF2-40B4-BE49-F238E27FC236}">
                <a16:creationId xmlns:a16="http://schemas.microsoft.com/office/drawing/2014/main" id="{427F84C7-75AC-BD95-6535-160AAF503920}"/>
              </a:ext>
            </a:extLst>
          </p:cNvPr>
          <p:cNvSpPr>
            <a:spLocks noGrp="1"/>
          </p:cNvSpPr>
          <p:nvPr>
            <p:ph type="pic" sz="quarter" idx="99" hasCustomPrompt="1"/>
          </p:nvPr>
        </p:nvSpPr>
        <p:spPr>
          <a:xfrm>
            <a:off x="1030000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67" name="Group 66">
            <a:extLst>
              <a:ext uri="{FF2B5EF4-FFF2-40B4-BE49-F238E27FC236}">
                <a16:creationId xmlns:a16="http://schemas.microsoft.com/office/drawing/2014/main" id="{9E2D0C75-F4C0-4814-A32A-B5A0CE169E25}"/>
              </a:ext>
            </a:extLst>
          </p:cNvPr>
          <p:cNvGrpSpPr/>
          <p:nvPr userDrawn="1"/>
        </p:nvGrpSpPr>
        <p:grpSpPr>
          <a:xfrm>
            <a:off x="9621136" y="5233627"/>
            <a:ext cx="2113664" cy="1278798"/>
            <a:chOff x="1498324" y="3057362"/>
            <a:chExt cx="2277768" cy="1389332"/>
          </a:xfrm>
        </p:grpSpPr>
        <p:sp>
          <p:nvSpPr>
            <p:cNvPr id="72" name="Freeform 16">
              <a:extLst>
                <a:ext uri="{FF2B5EF4-FFF2-40B4-BE49-F238E27FC236}">
                  <a16:creationId xmlns:a16="http://schemas.microsoft.com/office/drawing/2014/main" id="{3F264C87-CC86-FBA8-3CCD-A496BF1EE21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3" name="Freeform 72">
              <a:extLst>
                <a:ext uri="{FF2B5EF4-FFF2-40B4-BE49-F238E27FC236}">
                  <a16:creationId xmlns:a16="http://schemas.microsoft.com/office/drawing/2014/main" id="{DE901142-00C1-95A4-E075-A751EF422B41}"/>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7" name="Text Placeholder 62">
            <a:extLst>
              <a:ext uri="{FF2B5EF4-FFF2-40B4-BE49-F238E27FC236}">
                <a16:creationId xmlns:a16="http://schemas.microsoft.com/office/drawing/2014/main" id="{EF46686D-1B0B-E2E6-0A23-D69D2FBCDA75}"/>
              </a:ext>
            </a:extLst>
          </p:cNvPr>
          <p:cNvSpPr>
            <a:spLocks noGrp="1"/>
          </p:cNvSpPr>
          <p:nvPr>
            <p:ph type="body" sz="quarter" idx="112" hasCustomPrompt="1"/>
          </p:nvPr>
        </p:nvSpPr>
        <p:spPr>
          <a:xfrm>
            <a:off x="9717728" y="5723112"/>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8" name="Text Placeholder 62">
            <a:extLst>
              <a:ext uri="{FF2B5EF4-FFF2-40B4-BE49-F238E27FC236}">
                <a16:creationId xmlns:a16="http://schemas.microsoft.com/office/drawing/2014/main" id="{C5F23AAF-930F-9B23-1EAB-8A062284F118}"/>
              </a:ext>
            </a:extLst>
          </p:cNvPr>
          <p:cNvSpPr>
            <a:spLocks noGrp="1"/>
          </p:cNvSpPr>
          <p:nvPr>
            <p:ph type="body" sz="quarter" idx="113" hasCustomPrompt="1"/>
          </p:nvPr>
        </p:nvSpPr>
        <p:spPr>
          <a:xfrm>
            <a:off x="9717728" y="5889220"/>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9" name="Picture Placeholder 110">
            <a:extLst>
              <a:ext uri="{FF2B5EF4-FFF2-40B4-BE49-F238E27FC236}">
                <a16:creationId xmlns:a16="http://schemas.microsoft.com/office/drawing/2014/main" id="{F0026A18-BE89-D2D8-3C8C-F9ED2BEAD910}"/>
              </a:ext>
            </a:extLst>
          </p:cNvPr>
          <p:cNvSpPr>
            <a:spLocks noGrp="1"/>
          </p:cNvSpPr>
          <p:nvPr>
            <p:ph type="pic" sz="quarter" idx="114" hasCustomPrompt="1"/>
          </p:nvPr>
        </p:nvSpPr>
        <p:spPr>
          <a:xfrm>
            <a:off x="10300006"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00" name="Group 99">
            <a:extLst>
              <a:ext uri="{FF2B5EF4-FFF2-40B4-BE49-F238E27FC236}">
                <a16:creationId xmlns:a16="http://schemas.microsoft.com/office/drawing/2014/main" id="{BDD5270D-1898-860B-F0AC-FC79BD1CD2E2}"/>
              </a:ext>
            </a:extLst>
          </p:cNvPr>
          <p:cNvGrpSpPr/>
          <p:nvPr userDrawn="1"/>
        </p:nvGrpSpPr>
        <p:grpSpPr>
          <a:xfrm>
            <a:off x="9621136" y="1582223"/>
            <a:ext cx="2113664" cy="1278798"/>
            <a:chOff x="1498324" y="3057362"/>
            <a:chExt cx="2277768" cy="1389332"/>
          </a:xfrm>
        </p:grpSpPr>
        <p:sp>
          <p:nvSpPr>
            <p:cNvPr id="101" name="Freeform 16">
              <a:extLst>
                <a:ext uri="{FF2B5EF4-FFF2-40B4-BE49-F238E27FC236}">
                  <a16:creationId xmlns:a16="http://schemas.microsoft.com/office/drawing/2014/main" id="{50C6C511-E3FF-A30F-45F5-4FD46F9FAE46}"/>
                </a:ext>
              </a:extLst>
            </p:cNvPr>
            <p:cNvSpPr>
              <a:spLocks/>
            </p:cNvSpPr>
            <p:nvPr/>
          </p:nvSpPr>
          <p:spPr bwMode="auto">
            <a:xfrm flipV="1">
              <a:off x="1498324" y="3057362"/>
              <a:ext cx="2277768" cy="1389332"/>
            </a:xfrm>
            <a:prstGeom prst="round2SameRect">
              <a:avLst>
                <a:gd name="adj1" fmla="val 11538"/>
                <a:gd name="adj2" fmla="val 0"/>
              </a:avLst>
            </a:prstGeom>
            <a:solidFill>
              <a:schemeClr val="accent3">
                <a:lumMod val="20000"/>
                <a:lumOff val="80000"/>
              </a:schemeClr>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02" name="Freeform 101">
              <a:extLst>
                <a:ext uri="{FF2B5EF4-FFF2-40B4-BE49-F238E27FC236}">
                  <a16:creationId xmlns:a16="http://schemas.microsoft.com/office/drawing/2014/main" id="{EACD9B50-1755-2953-56F5-B8054E30824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103" name="Text Placeholder 62">
            <a:extLst>
              <a:ext uri="{FF2B5EF4-FFF2-40B4-BE49-F238E27FC236}">
                <a16:creationId xmlns:a16="http://schemas.microsoft.com/office/drawing/2014/main" id="{7F4E9990-6684-C420-944B-3FFAFEC83EEC}"/>
              </a:ext>
            </a:extLst>
          </p:cNvPr>
          <p:cNvSpPr>
            <a:spLocks noGrp="1"/>
          </p:cNvSpPr>
          <p:nvPr>
            <p:ph type="body" sz="quarter" idx="115" hasCustomPrompt="1"/>
          </p:nvPr>
        </p:nvSpPr>
        <p:spPr>
          <a:xfrm>
            <a:off x="9717728" y="2071708"/>
            <a:ext cx="1920480" cy="152349"/>
          </a:xfrm>
        </p:spPr>
        <p:txBody>
          <a:bodyPr wrap="square" lIns="0" tIns="0" rIns="0" bIns="0">
            <a:noAutofit/>
          </a:bodyPr>
          <a:lstStyle>
            <a:lvl1pPr marL="0" indent="0" algn="ctr" defTabSz="914225" rtl="0" eaLnBrk="1" latinLnBrk="0" hangingPunct="1">
              <a:spcAft>
                <a:spcPts val="200"/>
              </a:spcAft>
              <a:buNone/>
              <a:defRPr lang="en-US" sz="1050" b="1" kern="1200" dirty="0" smtClean="0">
                <a:solidFill>
                  <a:schemeClr val="accent5"/>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4" name="Text Placeholder 62">
            <a:extLst>
              <a:ext uri="{FF2B5EF4-FFF2-40B4-BE49-F238E27FC236}">
                <a16:creationId xmlns:a16="http://schemas.microsoft.com/office/drawing/2014/main" id="{A060BA4C-5FC2-D8FA-FF98-BD57C584DC22}"/>
              </a:ext>
            </a:extLst>
          </p:cNvPr>
          <p:cNvSpPr>
            <a:spLocks noGrp="1"/>
          </p:cNvSpPr>
          <p:nvPr>
            <p:ph type="body" sz="quarter" idx="116" hasCustomPrompt="1"/>
          </p:nvPr>
        </p:nvSpPr>
        <p:spPr>
          <a:xfrm>
            <a:off x="9717728" y="2237816"/>
            <a:ext cx="1920480"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9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10">
            <a:extLst>
              <a:ext uri="{FF2B5EF4-FFF2-40B4-BE49-F238E27FC236}">
                <a16:creationId xmlns:a16="http://schemas.microsoft.com/office/drawing/2014/main" id="{40D47286-3B11-71E3-1487-AEB5B130ACB8}"/>
              </a:ext>
            </a:extLst>
          </p:cNvPr>
          <p:cNvSpPr>
            <a:spLocks noGrp="1"/>
          </p:cNvSpPr>
          <p:nvPr>
            <p:ph type="pic" sz="quarter" idx="117" hasCustomPrompt="1"/>
          </p:nvPr>
        </p:nvSpPr>
        <p:spPr>
          <a:xfrm>
            <a:off x="10300006" y="121014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Tree>
    <p:extLst>
      <p:ext uri="{BB962C8B-B14F-4D97-AF65-F5344CB8AC3E}">
        <p14:creationId xmlns:p14="http://schemas.microsoft.com/office/powerpoint/2010/main" val="4783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8_Org chart">
    <p:spTree>
      <p:nvGrpSpPr>
        <p:cNvPr id="1" name=""/>
        <p:cNvGrpSpPr/>
        <p:nvPr/>
      </p:nvGrpSpPr>
      <p:grpSpPr>
        <a:xfrm>
          <a:off x="0" y="0"/>
          <a:ext cx="0" cy="0"/>
          <a:chOff x="0" y="0"/>
          <a:chExt cx="0" cy="0"/>
        </a:xfrm>
      </p:grpSpPr>
      <p:sp>
        <p:nvSpPr>
          <p:cNvPr id="106" name="Freeform: Shape 36">
            <a:extLst>
              <a:ext uri="{FF2B5EF4-FFF2-40B4-BE49-F238E27FC236}">
                <a16:creationId xmlns:a16="http://schemas.microsoft.com/office/drawing/2014/main" id="{BB2EC2A1-284C-2B37-D728-9BBCB6E2109D}"/>
              </a:ext>
            </a:extLst>
          </p:cNvPr>
          <p:cNvSpPr/>
          <p:nvPr userDrawn="1"/>
        </p:nvSpPr>
        <p:spPr bwMode="auto">
          <a:xfrm rot="5400000">
            <a:off x="3786941" y="-1280357"/>
            <a:ext cx="4618118" cy="11658600"/>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gradFill flip="none" rotWithShape="1">
            <a:gsLst>
              <a:gs pos="0">
                <a:srgbClr val="8A5DD4">
                  <a:alpha val="10000"/>
                </a:srgbClr>
              </a:gs>
              <a:gs pos="74000">
                <a:srgbClr val="0078D4">
                  <a:lumMod val="45000"/>
                  <a:lumOff val="55000"/>
                  <a:alpha val="20000"/>
                </a:srgbClr>
              </a:gs>
              <a:gs pos="83000">
                <a:srgbClr val="0078D4">
                  <a:lumMod val="45000"/>
                  <a:lumOff val="55000"/>
                  <a:alpha val="20000"/>
                </a:srgbClr>
              </a:gs>
              <a:gs pos="100000">
                <a:srgbClr val="0078D4">
                  <a:lumMod val="30000"/>
                  <a:lumOff val="70000"/>
                  <a:alpha val="20000"/>
                </a:srgbClr>
              </a:gs>
            </a:gsLst>
            <a:path path="circle">
              <a:fillToRect r="100000" b="100000"/>
            </a:path>
            <a:tileRect l="-100000" t="-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nvGrpSpPr>
          <p:cNvPr id="20" name="Group 19">
            <a:extLst>
              <a:ext uri="{FF2B5EF4-FFF2-40B4-BE49-F238E27FC236}">
                <a16:creationId xmlns:a16="http://schemas.microsoft.com/office/drawing/2014/main" id="{06B97967-F186-AA57-702F-F61C97FF604B}"/>
              </a:ext>
            </a:extLst>
          </p:cNvPr>
          <p:cNvGrpSpPr/>
          <p:nvPr userDrawn="1"/>
        </p:nvGrpSpPr>
        <p:grpSpPr>
          <a:xfrm>
            <a:off x="457200" y="3434943"/>
            <a:ext cx="2113664" cy="1278798"/>
            <a:chOff x="1498324" y="3057362"/>
            <a:chExt cx="2277768" cy="1389332"/>
          </a:xfrm>
        </p:grpSpPr>
        <p:sp>
          <p:nvSpPr>
            <p:cNvPr id="21" name="Freeform 16">
              <a:extLst>
                <a:ext uri="{FF2B5EF4-FFF2-40B4-BE49-F238E27FC236}">
                  <a16:creationId xmlns:a16="http://schemas.microsoft.com/office/drawing/2014/main" id="{440AB31A-245C-589D-62EA-801F98D7FF56}"/>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2" name="Freeform 21">
              <a:extLst>
                <a:ext uri="{FF2B5EF4-FFF2-40B4-BE49-F238E27FC236}">
                  <a16:creationId xmlns:a16="http://schemas.microsoft.com/office/drawing/2014/main" id="{72EA52DE-50FA-9056-28C9-2772942FFE85}"/>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grpSp>
        <p:nvGrpSpPr>
          <p:cNvPr id="3" name="Group 2">
            <a:extLst>
              <a:ext uri="{FF2B5EF4-FFF2-40B4-BE49-F238E27FC236}">
                <a16:creationId xmlns:a16="http://schemas.microsoft.com/office/drawing/2014/main" id="{F7EE0AAC-2973-2D69-2D54-DD32350416B6}"/>
              </a:ext>
            </a:extLst>
          </p:cNvPr>
          <p:cNvGrpSpPr/>
          <p:nvPr userDrawn="1"/>
        </p:nvGrpSpPr>
        <p:grpSpPr>
          <a:xfrm>
            <a:off x="4957116" y="1579497"/>
            <a:ext cx="2277768" cy="1278798"/>
            <a:chOff x="1498324" y="3057362"/>
            <a:chExt cx="2277768" cy="1389332"/>
          </a:xfrm>
        </p:grpSpPr>
        <p:sp>
          <p:nvSpPr>
            <p:cNvPr id="5" name="Freeform 16">
              <a:extLst>
                <a:ext uri="{FF2B5EF4-FFF2-40B4-BE49-F238E27FC236}">
                  <a16:creationId xmlns:a16="http://schemas.microsoft.com/office/drawing/2014/main" id="{628188AB-37C1-1B90-56E5-684DFA08256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 name="Freeform 5">
              <a:extLst>
                <a:ext uri="{FF2B5EF4-FFF2-40B4-BE49-F238E27FC236}">
                  <a16:creationId xmlns:a16="http://schemas.microsoft.com/office/drawing/2014/main" id="{DF4A865B-5BED-4C68-3534-F428E54CA3DC}"/>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53" name="Text Placeholder 62">
            <a:extLst>
              <a:ext uri="{FF2B5EF4-FFF2-40B4-BE49-F238E27FC236}">
                <a16:creationId xmlns:a16="http://schemas.microsoft.com/office/drawing/2014/main" id="{519FB73B-6EEB-D53A-A8D0-5805B8ADA508}"/>
              </a:ext>
            </a:extLst>
          </p:cNvPr>
          <p:cNvSpPr>
            <a:spLocks noGrp="1"/>
          </p:cNvSpPr>
          <p:nvPr>
            <p:ph type="body" sz="quarter" idx="76" hasCustomPrompt="1"/>
          </p:nvPr>
        </p:nvSpPr>
        <p:spPr>
          <a:xfrm>
            <a:off x="553792"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Picture Placeholder 110">
            <a:extLst>
              <a:ext uri="{FF2B5EF4-FFF2-40B4-BE49-F238E27FC236}">
                <a16:creationId xmlns:a16="http://schemas.microsoft.com/office/drawing/2014/main" id="{FE486337-8A8D-7D64-F2C7-8977D0BDDE16}"/>
              </a:ext>
            </a:extLst>
          </p:cNvPr>
          <p:cNvSpPr>
            <a:spLocks noGrp="1"/>
          </p:cNvSpPr>
          <p:nvPr>
            <p:ph type="pic" sz="quarter" idx="78" hasCustomPrompt="1"/>
          </p:nvPr>
        </p:nvSpPr>
        <p:spPr>
          <a:xfrm>
            <a:off x="1136070"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66" name="Text Placeholder 62">
            <a:extLst>
              <a:ext uri="{FF2B5EF4-FFF2-40B4-BE49-F238E27FC236}">
                <a16:creationId xmlns:a16="http://schemas.microsoft.com/office/drawing/2014/main" id="{8CFED724-0C2A-0605-82F7-B3D405D8F406}"/>
              </a:ext>
            </a:extLst>
          </p:cNvPr>
          <p:cNvSpPr>
            <a:spLocks noGrp="1"/>
          </p:cNvSpPr>
          <p:nvPr>
            <p:ph type="body" sz="quarter" idx="85" hasCustomPrompt="1"/>
          </p:nvPr>
        </p:nvSpPr>
        <p:spPr>
          <a:xfrm>
            <a:off x="5052000" y="2068982"/>
            <a:ext cx="2088000" cy="152349"/>
          </a:xfrm>
        </p:spPr>
        <p:txBody>
          <a:bodyPr wrap="square" lIns="0" tIns="0" rIns="0" bIns="0">
            <a:noAutofit/>
          </a:bodyPr>
          <a:lstStyle>
            <a:lvl1pPr marL="0" indent="0" algn="ctr" defTabSz="914225" rtl="0" eaLnBrk="1" latinLnBrk="0" hangingPunct="1">
              <a:spcAft>
                <a:spcPts val="200"/>
              </a:spcAft>
              <a:buNone/>
              <a:defRPr lang="en-US" sz="110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1" name="Picture Placeholder 110">
            <a:extLst>
              <a:ext uri="{FF2B5EF4-FFF2-40B4-BE49-F238E27FC236}">
                <a16:creationId xmlns:a16="http://schemas.microsoft.com/office/drawing/2014/main" id="{59391193-C7BB-4E81-AE39-F244B5AC6031}"/>
              </a:ext>
            </a:extLst>
          </p:cNvPr>
          <p:cNvSpPr>
            <a:spLocks noGrp="1"/>
          </p:cNvSpPr>
          <p:nvPr>
            <p:ph type="pic" sz="quarter" idx="87" hasCustomPrompt="1"/>
          </p:nvPr>
        </p:nvSpPr>
        <p:spPr>
          <a:xfrm>
            <a:off x="5718038" y="120742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7" name="Group 76">
            <a:extLst>
              <a:ext uri="{FF2B5EF4-FFF2-40B4-BE49-F238E27FC236}">
                <a16:creationId xmlns:a16="http://schemas.microsoft.com/office/drawing/2014/main" id="{7920DA8E-49A8-40CA-8642-8EF0DE33554A}"/>
              </a:ext>
            </a:extLst>
          </p:cNvPr>
          <p:cNvGrpSpPr/>
          <p:nvPr userDrawn="1"/>
        </p:nvGrpSpPr>
        <p:grpSpPr>
          <a:xfrm>
            <a:off x="457200" y="5233627"/>
            <a:ext cx="2113664" cy="1278798"/>
            <a:chOff x="1498324" y="3057362"/>
            <a:chExt cx="2277768" cy="1389332"/>
          </a:xfrm>
        </p:grpSpPr>
        <p:sp>
          <p:nvSpPr>
            <p:cNvPr id="78" name="Freeform 16">
              <a:extLst>
                <a:ext uri="{FF2B5EF4-FFF2-40B4-BE49-F238E27FC236}">
                  <a16:creationId xmlns:a16="http://schemas.microsoft.com/office/drawing/2014/main" id="{22094106-5061-5A92-F7F4-E91726216DE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9" name="Freeform 78">
              <a:extLst>
                <a:ext uri="{FF2B5EF4-FFF2-40B4-BE49-F238E27FC236}">
                  <a16:creationId xmlns:a16="http://schemas.microsoft.com/office/drawing/2014/main" id="{00D22C5E-5F7B-3AEA-0BDB-DED9C90845B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5" name="Text Placeholder 62">
            <a:extLst>
              <a:ext uri="{FF2B5EF4-FFF2-40B4-BE49-F238E27FC236}">
                <a16:creationId xmlns:a16="http://schemas.microsoft.com/office/drawing/2014/main" id="{F326EF16-BCF3-4E19-9DC5-54266B812837}"/>
              </a:ext>
            </a:extLst>
          </p:cNvPr>
          <p:cNvSpPr>
            <a:spLocks noGrp="1"/>
          </p:cNvSpPr>
          <p:nvPr>
            <p:ph type="body" sz="quarter" idx="100" hasCustomPrompt="1"/>
          </p:nvPr>
        </p:nvSpPr>
        <p:spPr>
          <a:xfrm>
            <a:off x="553792"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Picture Placeholder 110">
            <a:extLst>
              <a:ext uri="{FF2B5EF4-FFF2-40B4-BE49-F238E27FC236}">
                <a16:creationId xmlns:a16="http://schemas.microsoft.com/office/drawing/2014/main" id="{6CE1D98C-1DD5-F48F-6AD7-D5B718B14E9D}"/>
              </a:ext>
            </a:extLst>
          </p:cNvPr>
          <p:cNvSpPr>
            <a:spLocks noGrp="1"/>
          </p:cNvSpPr>
          <p:nvPr>
            <p:ph type="pic" sz="quarter" idx="102" hasCustomPrompt="1"/>
          </p:nvPr>
        </p:nvSpPr>
        <p:spPr>
          <a:xfrm>
            <a:off x="1136070"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7" name="Group 16">
            <a:extLst>
              <a:ext uri="{FF2B5EF4-FFF2-40B4-BE49-F238E27FC236}">
                <a16:creationId xmlns:a16="http://schemas.microsoft.com/office/drawing/2014/main" id="{096F8A3B-27E5-E7D1-8B5A-730CB5925CB8}"/>
              </a:ext>
            </a:extLst>
          </p:cNvPr>
          <p:cNvGrpSpPr/>
          <p:nvPr userDrawn="1"/>
        </p:nvGrpSpPr>
        <p:grpSpPr>
          <a:xfrm>
            <a:off x="2748184" y="3434943"/>
            <a:ext cx="2113664" cy="1278798"/>
            <a:chOff x="1498324" y="3057362"/>
            <a:chExt cx="2277768" cy="1389332"/>
          </a:xfrm>
        </p:grpSpPr>
        <p:sp>
          <p:nvSpPr>
            <p:cNvPr id="18" name="Freeform 16">
              <a:extLst>
                <a:ext uri="{FF2B5EF4-FFF2-40B4-BE49-F238E27FC236}">
                  <a16:creationId xmlns:a16="http://schemas.microsoft.com/office/drawing/2014/main" id="{84BABBE8-8D05-AAF3-D83E-C174897927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9" name="Freeform 18">
              <a:extLst>
                <a:ext uri="{FF2B5EF4-FFF2-40B4-BE49-F238E27FC236}">
                  <a16:creationId xmlns:a16="http://schemas.microsoft.com/office/drawing/2014/main" id="{509890A5-BF3F-A4D4-0CBD-A1785976C0A4}"/>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26" name="Text Placeholder 62">
            <a:extLst>
              <a:ext uri="{FF2B5EF4-FFF2-40B4-BE49-F238E27FC236}">
                <a16:creationId xmlns:a16="http://schemas.microsoft.com/office/drawing/2014/main" id="{F9ADF2E5-09AC-C502-81AB-0BE5A381721C}"/>
              </a:ext>
            </a:extLst>
          </p:cNvPr>
          <p:cNvSpPr>
            <a:spLocks noGrp="1"/>
          </p:cNvSpPr>
          <p:nvPr>
            <p:ph type="body" sz="quarter" idx="88" hasCustomPrompt="1"/>
          </p:nvPr>
        </p:nvSpPr>
        <p:spPr>
          <a:xfrm>
            <a:off x="2844776"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4" name="Picture Placeholder 110">
            <a:extLst>
              <a:ext uri="{FF2B5EF4-FFF2-40B4-BE49-F238E27FC236}">
                <a16:creationId xmlns:a16="http://schemas.microsoft.com/office/drawing/2014/main" id="{C4124C65-7869-A18C-E040-1C1D3A093490}"/>
              </a:ext>
            </a:extLst>
          </p:cNvPr>
          <p:cNvSpPr>
            <a:spLocks noGrp="1"/>
          </p:cNvSpPr>
          <p:nvPr>
            <p:ph type="pic" sz="quarter" idx="90" hasCustomPrompt="1"/>
          </p:nvPr>
        </p:nvSpPr>
        <p:spPr>
          <a:xfrm>
            <a:off x="3427054"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4" name="Group 73">
            <a:extLst>
              <a:ext uri="{FF2B5EF4-FFF2-40B4-BE49-F238E27FC236}">
                <a16:creationId xmlns:a16="http://schemas.microsoft.com/office/drawing/2014/main" id="{861510AD-CF5E-77C8-8B3E-3648BC38F425}"/>
              </a:ext>
            </a:extLst>
          </p:cNvPr>
          <p:cNvGrpSpPr/>
          <p:nvPr userDrawn="1"/>
        </p:nvGrpSpPr>
        <p:grpSpPr>
          <a:xfrm>
            <a:off x="2748184" y="5233627"/>
            <a:ext cx="2113664" cy="1278798"/>
            <a:chOff x="1498324" y="3057362"/>
            <a:chExt cx="2277768" cy="1389332"/>
          </a:xfrm>
        </p:grpSpPr>
        <p:sp>
          <p:nvSpPr>
            <p:cNvPr id="75" name="Freeform 16">
              <a:extLst>
                <a:ext uri="{FF2B5EF4-FFF2-40B4-BE49-F238E27FC236}">
                  <a16:creationId xmlns:a16="http://schemas.microsoft.com/office/drawing/2014/main" id="{692D7023-85DE-7DA8-90EF-322B78EF4F00}"/>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6" name="Freeform 75">
              <a:extLst>
                <a:ext uri="{FF2B5EF4-FFF2-40B4-BE49-F238E27FC236}">
                  <a16:creationId xmlns:a16="http://schemas.microsoft.com/office/drawing/2014/main" id="{11D0DBAC-6071-C890-58F7-243F86C6E420}"/>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88" name="Text Placeholder 62">
            <a:extLst>
              <a:ext uri="{FF2B5EF4-FFF2-40B4-BE49-F238E27FC236}">
                <a16:creationId xmlns:a16="http://schemas.microsoft.com/office/drawing/2014/main" id="{114EEEB0-0AE0-8F0A-7229-9852B6FD2488}"/>
              </a:ext>
            </a:extLst>
          </p:cNvPr>
          <p:cNvSpPr>
            <a:spLocks noGrp="1"/>
          </p:cNvSpPr>
          <p:nvPr>
            <p:ph type="body" sz="quarter" idx="103" hasCustomPrompt="1"/>
          </p:nvPr>
        </p:nvSpPr>
        <p:spPr>
          <a:xfrm>
            <a:off x="2844776"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0" name="Picture Placeholder 110">
            <a:extLst>
              <a:ext uri="{FF2B5EF4-FFF2-40B4-BE49-F238E27FC236}">
                <a16:creationId xmlns:a16="http://schemas.microsoft.com/office/drawing/2014/main" id="{9C3E3B72-981D-B2A1-E6AB-8C80513A35EF}"/>
              </a:ext>
            </a:extLst>
          </p:cNvPr>
          <p:cNvSpPr>
            <a:spLocks noGrp="1"/>
          </p:cNvSpPr>
          <p:nvPr>
            <p:ph type="pic" sz="quarter" idx="105" hasCustomPrompt="1"/>
          </p:nvPr>
        </p:nvSpPr>
        <p:spPr>
          <a:xfrm>
            <a:off x="3427054"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7" name="Group 6">
            <a:extLst>
              <a:ext uri="{FF2B5EF4-FFF2-40B4-BE49-F238E27FC236}">
                <a16:creationId xmlns:a16="http://schemas.microsoft.com/office/drawing/2014/main" id="{3D4675EF-9D36-3883-AF9E-586370312AF4}"/>
              </a:ext>
            </a:extLst>
          </p:cNvPr>
          <p:cNvGrpSpPr/>
          <p:nvPr userDrawn="1"/>
        </p:nvGrpSpPr>
        <p:grpSpPr>
          <a:xfrm>
            <a:off x="5039168" y="3434943"/>
            <a:ext cx="2113664" cy="1278798"/>
            <a:chOff x="1498324" y="3057362"/>
            <a:chExt cx="2277768" cy="1389332"/>
          </a:xfrm>
        </p:grpSpPr>
        <p:sp>
          <p:nvSpPr>
            <p:cNvPr id="8" name="Freeform 16">
              <a:extLst>
                <a:ext uri="{FF2B5EF4-FFF2-40B4-BE49-F238E27FC236}">
                  <a16:creationId xmlns:a16="http://schemas.microsoft.com/office/drawing/2014/main" id="{692C4490-D71E-A56B-FD0F-00A7BF5AC992}"/>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9" name="Freeform 8">
              <a:extLst>
                <a:ext uri="{FF2B5EF4-FFF2-40B4-BE49-F238E27FC236}">
                  <a16:creationId xmlns:a16="http://schemas.microsoft.com/office/drawing/2014/main" id="{4C03BE18-BA0C-51DB-14EA-CA596E9F2F8E}"/>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36" name="Text Placeholder 62">
            <a:extLst>
              <a:ext uri="{FF2B5EF4-FFF2-40B4-BE49-F238E27FC236}">
                <a16:creationId xmlns:a16="http://schemas.microsoft.com/office/drawing/2014/main" id="{E2AAA041-BA04-05C0-6A16-B70C7631785F}"/>
              </a:ext>
            </a:extLst>
          </p:cNvPr>
          <p:cNvSpPr>
            <a:spLocks noGrp="1"/>
          </p:cNvSpPr>
          <p:nvPr>
            <p:ph type="body" sz="quarter" idx="91" hasCustomPrompt="1"/>
          </p:nvPr>
        </p:nvSpPr>
        <p:spPr>
          <a:xfrm>
            <a:off x="5135760"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1" name="Picture Placeholder 110">
            <a:extLst>
              <a:ext uri="{FF2B5EF4-FFF2-40B4-BE49-F238E27FC236}">
                <a16:creationId xmlns:a16="http://schemas.microsoft.com/office/drawing/2014/main" id="{7D0CED21-11A2-A13B-CFA1-B9510E4426FC}"/>
              </a:ext>
            </a:extLst>
          </p:cNvPr>
          <p:cNvSpPr>
            <a:spLocks noGrp="1"/>
          </p:cNvSpPr>
          <p:nvPr>
            <p:ph type="pic" sz="quarter" idx="93" hasCustomPrompt="1"/>
          </p:nvPr>
        </p:nvSpPr>
        <p:spPr>
          <a:xfrm>
            <a:off x="5718038"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50" name="Group 49">
            <a:extLst>
              <a:ext uri="{FF2B5EF4-FFF2-40B4-BE49-F238E27FC236}">
                <a16:creationId xmlns:a16="http://schemas.microsoft.com/office/drawing/2014/main" id="{EE9D588B-8B65-C65F-F591-06E539104BDE}"/>
              </a:ext>
            </a:extLst>
          </p:cNvPr>
          <p:cNvGrpSpPr/>
          <p:nvPr userDrawn="1"/>
        </p:nvGrpSpPr>
        <p:grpSpPr>
          <a:xfrm>
            <a:off x="5039168" y="5233627"/>
            <a:ext cx="2113664" cy="1278798"/>
            <a:chOff x="1498324" y="3057362"/>
            <a:chExt cx="2277768" cy="1389332"/>
          </a:xfrm>
        </p:grpSpPr>
        <p:sp>
          <p:nvSpPr>
            <p:cNvPr id="51" name="Freeform 16">
              <a:extLst>
                <a:ext uri="{FF2B5EF4-FFF2-40B4-BE49-F238E27FC236}">
                  <a16:creationId xmlns:a16="http://schemas.microsoft.com/office/drawing/2014/main" id="{B12867A8-2A85-1E98-1189-9EE1E0CE798F}"/>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63" name="Freeform 62">
              <a:extLst>
                <a:ext uri="{FF2B5EF4-FFF2-40B4-BE49-F238E27FC236}">
                  <a16:creationId xmlns:a16="http://schemas.microsoft.com/office/drawing/2014/main" id="{271F326D-251C-7E72-605E-9AB72BA28899}"/>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1" name="Text Placeholder 62">
            <a:extLst>
              <a:ext uri="{FF2B5EF4-FFF2-40B4-BE49-F238E27FC236}">
                <a16:creationId xmlns:a16="http://schemas.microsoft.com/office/drawing/2014/main" id="{742A0575-B593-C5D3-FE3E-DC0B72324C39}"/>
              </a:ext>
            </a:extLst>
          </p:cNvPr>
          <p:cNvSpPr>
            <a:spLocks noGrp="1"/>
          </p:cNvSpPr>
          <p:nvPr>
            <p:ph type="body" sz="quarter" idx="106" hasCustomPrompt="1"/>
          </p:nvPr>
        </p:nvSpPr>
        <p:spPr>
          <a:xfrm>
            <a:off x="5135760"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3" name="Picture Placeholder 110">
            <a:extLst>
              <a:ext uri="{FF2B5EF4-FFF2-40B4-BE49-F238E27FC236}">
                <a16:creationId xmlns:a16="http://schemas.microsoft.com/office/drawing/2014/main" id="{9053E5A8-BD9E-CCF0-D5A1-C3523F4A10E6}"/>
              </a:ext>
            </a:extLst>
          </p:cNvPr>
          <p:cNvSpPr>
            <a:spLocks noGrp="1"/>
          </p:cNvSpPr>
          <p:nvPr>
            <p:ph type="pic" sz="quarter" idx="108" hasCustomPrompt="1"/>
          </p:nvPr>
        </p:nvSpPr>
        <p:spPr>
          <a:xfrm>
            <a:off x="5718038"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23" name="Group 22">
            <a:extLst>
              <a:ext uri="{FF2B5EF4-FFF2-40B4-BE49-F238E27FC236}">
                <a16:creationId xmlns:a16="http://schemas.microsoft.com/office/drawing/2014/main" id="{9568AD23-9D6E-E256-C474-09FB3A8E697B}"/>
              </a:ext>
            </a:extLst>
          </p:cNvPr>
          <p:cNvGrpSpPr/>
          <p:nvPr userDrawn="1"/>
        </p:nvGrpSpPr>
        <p:grpSpPr>
          <a:xfrm>
            <a:off x="7330152" y="3434943"/>
            <a:ext cx="2113664" cy="1278798"/>
            <a:chOff x="1498324" y="3057362"/>
            <a:chExt cx="2277768" cy="1389332"/>
          </a:xfrm>
        </p:grpSpPr>
        <p:sp>
          <p:nvSpPr>
            <p:cNvPr id="24" name="Freeform 16">
              <a:extLst>
                <a:ext uri="{FF2B5EF4-FFF2-40B4-BE49-F238E27FC236}">
                  <a16:creationId xmlns:a16="http://schemas.microsoft.com/office/drawing/2014/main" id="{471F7C7C-E216-E37A-08C3-9D4362C54B7B}"/>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25" name="Freeform 24">
              <a:extLst>
                <a:ext uri="{FF2B5EF4-FFF2-40B4-BE49-F238E27FC236}">
                  <a16:creationId xmlns:a16="http://schemas.microsoft.com/office/drawing/2014/main" id="{75B88A73-5325-3F85-6B3F-2383D29CB8D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2" name="Text Placeholder 62">
            <a:extLst>
              <a:ext uri="{FF2B5EF4-FFF2-40B4-BE49-F238E27FC236}">
                <a16:creationId xmlns:a16="http://schemas.microsoft.com/office/drawing/2014/main" id="{8CE2791F-EB2C-EDC0-862B-8F3988DB1C2B}"/>
              </a:ext>
            </a:extLst>
          </p:cNvPr>
          <p:cNvSpPr>
            <a:spLocks noGrp="1"/>
          </p:cNvSpPr>
          <p:nvPr>
            <p:ph type="body" sz="quarter" idx="94" hasCustomPrompt="1"/>
          </p:nvPr>
        </p:nvSpPr>
        <p:spPr>
          <a:xfrm>
            <a:off x="7426744"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5" name="Picture Placeholder 110">
            <a:extLst>
              <a:ext uri="{FF2B5EF4-FFF2-40B4-BE49-F238E27FC236}">
                <a16:creationId xmlns:a16="http://schemas.microsoft.com/office/drawing/2014/main" id="{73FCB0AB-0B44-868D-CCC7-6F8200F85B57}"/>
              </a:ext>
            </a:extLst>
          </p:cNvPr>
          <p:cNvSpPr>
            <a:spLocks noGrp="1"/>
          </p:cNvSpPr>
          <p:nvPr>
            <p:ph type="pic" sz="quarter" idx="96" hasCustomPrompt="1"/>
          </p:nvPr>
        </p:nvSpPr>
        <p:spPr>
          <a:xfrm>
            <a:off x="8009022"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82" name="Group 81">
            <a:extLst>
              <a:ext uri="{FF2B5EF4-FFF2-40B4-BE49-F238E27FC236}">
                <a16:creationId xmlns:a16="http://schemas.microsoft.com/office/drawing/2014/main" id="{3C494C24-F965-B102-EBD5-1DF0E79254F7}"/>
              </a:ext>
            </a:extLst>
          </p:cNvPr>
          <p:cNvGrpSpPr/>
          <p:nvPr userDrawn="1"/>
        </p:nvGrpSpPr>
        <p:grpSpPr>
          <a:xfrm>
            <a:off x="7330152" y="5233627"/>
            <a:ext cx="2113664" cy="1278798"/>
            <a:chOff x="1498324" y="3057362"/>
            <a:chExt cx="2277768" cy="1389332"/>
          </a:xfrm>
        </p:grpSpPr>
        <p:sp>
          <p:nvSpPr>
            <p:cNvPr id="83" name="Freeform 16">
              <a:extLst>
                <a:ext uri="{FF2B5EF4-FFF2-40B4-BE49-F238E27FC236}">
                  <a16:creationId xmlns:a16="http://schemas.microsoft.com/office/drawing/2014/main" id="{6E704CB8-A6BC-4946-7258-84DFE8ABF9AC}"/>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84" name="Freeform 83">
              <a:extLst>
                <a:ext uri="{FF2B5EF4-FFF2-40B4-BE49-F238E27FC236}">
                  <a16:creationId xmlns:a16="http://schemas.microsoft.com/office/drawing/2014/main" id="{3641E013-93F4-B683-2757-DAF7174CF33F}"/>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4" name="Text Placeholder 62">
            <a:extLst>
              <a:ext uri="{FF2B5EF4-FFF2-40B4-BE49-F238E27FC236}">
                <a16:creationId xmlns:a16="http://schemas.microsoft.com/office/drawing/2014/main" id="{C792D7A3-013A-DF5E-E726-C4D7E53FD50A}"/>
              </a:ext>
            </a:extLst>
          </p:cNvPr>
          <p:cNvSpPr>
            <a:spLocks noGrp="1"/>
          </p:cNvSpPr>
          <p:nvPr>
            <p:ph type="body" sz="quarter" idx="109" hasCustomPrompt="1"/>
          </p:nvPr>
        </p:nvSpPr>
        <p:spPr>
          <a:xfrm>
            <a:off x="7426744"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6" name="Picture Placeholder 110">
            <a:extLst>
              <a:ext uri="{FF2B5EF4-FFF2-40B4-BE49-F238E27FC236}">
                <a16:creationId xmlns:a16="http://schemas.microsoft.com/office/drawing/2014/main" id="{7C3EB130-6856-592F-D350-AD055BF226C4}"/>
              </a:ext>
            </a:extLst>
          </p:cNvPr>
          <p:cNvSpPr>
            <a:spLocks noGrp="1"/>
          </p:cNvSpPr>
          <p:nvPr>
            <p:ph type="pic" sz="quarter" idx="111" hasCustomPrompt="1"/>
          </p:nvPr>
        </p:nvSpPr>
        <p:spPr>
          <a:xfrm>
            <a:off x="8009022"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4" name="Group 13">
            <a:extLst>
              <a:ext uri="{FF2B5EF4-FFF2-40B4-BE49-F238E27FC236}">
                <a16:creationId xmlns:a16="http://schemas.microsoft.com/office/drawing/2014/main" id="{A988BF99-B0FA-9137-5D3C-3AC9133FA399}"/>
              </a:ext>
            </a:extLst>
          </p:cNvPr>
          <p:cNvGrpSpPr/>
          <p:nvPr userDrawn="1"/>
        </p:nvGrpSpPr>
        <p:grpSpPr>
          <a:xfrm>
            <a:off x="9621136" y="3434943"/>
            <a:ext cx="2113664" cy="1278798"/>
            <a:chOff x="1498324" y="3057362"/>
            <a:chExt cx="2277768" cy="1389332"/>
          </a:xfrm>
        </p:grpSpPr>
        <p:sp>
          <p:nvSpPr>
            <p:cNvPr id="15" name="Freeform 16">
              <a:extLst>
                <a:ext uri="{FF2B5EF4-FFF2-40B4-BE49-F238E27FC236}">
                  <a16:creationId xmlns:a16="http://schemas.microsoft.com/office/drawing/2014/main" id="{8D931AEB-5B1D-CC54-796F-33DF48FD05C3}"/>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6" name="Freeform 15">
              <a:extLst>
                <a:ext uri="{FF2B5EF4-FFF2-40B4-BE49-F238E27FC236}">
                  <a16:creationId xmlns:a16="http://schemas.microsoft.com/office/drawing/2014/main" id="{D3BC6D86-F175-37D3-D844-28023DF15407}"/>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46" name="Text Placeholder 62">
            <a:extLst>
              <a:ext uri="{FF2B5EF4-FFF2-40B4-BE49-F238E27FC236}">
                <a16:creationId xmlns:a16="http://schemas.microsoft.com/office/drawing/2014/main" id="{41773D87-4A27-EA6F-67FB-7748EA886FEF}"/>
              </a:ext>
            </a:extLst>
          </p:cNvPr>
          <p:cNvSpPr>
            <a:spLocks noGrp="1"/>
          </p:cNvSpPr>
          <p:nvPr>
            <p:ph type="body" sz="quarter" idx="97" hasCustomPrompt="1"/>
          </p:nvPr>
        </p:nvSpPr>
        <p:spPr>
          <a:xfrm>
            <a:off x="9717728" y="392442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9" name="Picture Placeholder 110">
            <a:extLst>
              <a:ext uri="{FF2B5EF4-FFF2-40B4-BE49-F238E27FC236}">
                <a16:creationId xmlns:a16="http://schemas.microsoft.com/office/drawing/2014/main" id="{427F84C7-75AC-BD95-6535-160AAF503920}"/>
              </a:ext>
            </a:extLst>
          </p:cNvPr>
          <p:cNvSpPr>
            <a:spLocks noGrp="1"/>
          </p:cNvSpPr>
          <p:nvPr>
            <p:ph type="pic" sz="quarter" idx="99" hasCustomPrompt="1"/>
          </p:nvPr>
        </p:nvSpPr>
        <p:spPr>
          <a:xfrm>
            <a:off x="10300006" y="306286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67" name="Group 66">
            <a:extLst>
              <a:ext uri="{FF2B5EF4-FFF2-40B4-BE49-F238E27FC236}">
                <a16:creationId xmlns:a16="http://schemas.microsoft.com/office/drawing/2014/main" id="{9E2D0C75-F4C0-4814-A32A-B5A0CE169E25}"/>
              </a:ext>
            </a:extLst>
          </p:cNvPr>
          <p:cNvGrpSpPr/>
          <p:nvPr userDrawn="1"/>
        </p:nvGrpSpPr>
        <p:grpSpPr>
          <a:xfrm>
            <a:off x="9621136" y="5233627"/>
            <a:ext cx="2113664" cy="1278798"/>
            <a:chOff x="1498324" y="3057362"/>
            <a:chExt cx="2277768" cy="1389332"/>
          </a:xfrm>
        </p:grpSpPr>
        <p:sp>
          <p:nvSpPr>
            <p:cNvPr id="72" name="Freeform 16">
              <a:extLst>
                <a:ext uri="{FF2B5EF4-FFF2-40B4-BE49-F238E27FC236}">
                  <a16:creationId xmlns:a16="http://schemas.microsoft.com/office/drawing/2014/main" id="{3F264C87-CC86-FBA8-3CCD-A496BF1EE217}"/>
                </a:ext>
              </a:extLst>
            </p:cNvPr>
            <p:cNvSpPr>
              <a:spLocks/>
            </p:cNvSpPr>
            <p:nvPr/>
          </p:nvSpPr>
          <p:spPr bwMode="auto">
            <a:xfrm flipV="1">
              <a:off x="1498324" y="3057362"/>
              <a:ext cx="2277768" cy="1389332"/>
            </a:xfrm>
            <a:prstGeom prst="round2SameRect">
              <a:avLst>
                <a:gd name="adj1" fmla="val 11538"/>
                <a:gd name="adj2" fmla="val 0"/>
              </a:avLst>
            </a:prstGeom>
            <a:solidFill>
              <a:schemeClr val="bg1"/>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73" name="Freeform 72">
              <a:extLst>
                <a:ext uri="{FF2B5EF4-FFF2-40B4-BE49-F238E27FC236}">
                  <a16:creationId xmlns:a16="http://schemas.microsoft.com/office/drawing/2014/main" id="{DE901142-00C1-95A4-E075-A751EF422B41}"/>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97" name="Text Placeholder 62">
            <a:extLst>
              <a:ext uri="{FF2B5EF4-FFF2-40B4-BE49-F238E27FC236}">
                <a16:creationId xmlns:a16="http://schemas.microsoft.com/office/drawing/2014/main" id="{EF46686D-1B0B-E2E6-0A23-D69D2FBCDA75}"/>
              </a:ext>
            </a:extLst>
          </p:cNvPr>
          <p:cNvSpPr>
            <a:spLocks noGrp="1"/>
          </p:cNvSpPr>
          <p:nvPr>
            <p:ph type="body" sz="quarter" idx="112" hasCustomPrompt="1"/>
          </p:nvPr>
        </p:nvSpPr>
        <p:spPr>
          <a:xfrm>
            <a:off x="9717728" y="5723112"/>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5"/>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9" name="Picture Placeholder 110">
            <a:extLst>
              <a:ext uri="{FF2B5EF4-FFF2-40B4-BE49-F238E27FC236}">
                <a16:creationId xmlns:a16="http://schemas.microsoft.com/office/drawing/2014/main" id="{F0026A18-BE89-D2D8-3C8C-F9ED2BEAD910}"/>
              </a:ext>
            </a:extLst>
          </p:cNvPr>
          <p:cNvSpPr>
            <a:spLocks noGrp="1"/>
          </p:cNvSpPr>
          <p:nvPr>
            <p:ph type="pic" sz="quarter" idx="114" hasCustomPrompt="1"/>
          </p:nvPr>
        </p:nvSpPr>
        <p:spPr>
          <a:xfrm>
            <a:off x="10300006" y="4861551"/>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grpSp>
        <p:nvGrpSpPr>
          <p:cNvPr id="100" name="Group 99">
            <a:extLst>
              <a:ext uri="{FF2B5EF4-FFF2-40B4-BE49-F238E27FC236}">
                <a16:creationId xmlns:a16="http://schemas.microsoft.com/office/drawing/2014/main" id="{BDD5270D-1898-860B-F0AC-FC79BD1CD2E2}"/>
              </a:ext>
            </a:extLst>
          </p:cNvPr>
          <p:cNvGrpSpPr/>
          <p:nvPr userDrawn="1"/>
        </p:nvGrpSpPr>
        <p:grpSpPr>
          <a:xfrm>
            <a:off x="9621136" y="1582223"/>
            <a:ext cx="2113664" cy="1278798"/>
            <a:chOff x="1498324" y="3057362"/>
            <a:chExt cx="2277768" cy="1389332"/>
          </a:xfrm>
        </p:grpSpPr>
        <p:sp>
          <p:nvSpPr>
            <p:cNvPr id="101" name="Freeform 16">
              <a:extLst>
                <a:ext uri="{FF2B5EF4-FFF2-40B4-BE49-F238E27FC236}">
                  <a16:creationId xmlns:a16="http://schemas.microsoft.com/office/drawing/2014/main" id="{50C6C511-E3FF-A30F-45F5-4FD46F9FAE46}"/>
                </a:ext>
              </a:extLst>
            </p:cNvPr>
            <p:cNvSpPr>
              <a:spLocks/>
            </p:cNvSpPr>
            <p:nvPr/>
          </p:nvSpPr>
          <p:spPr bwMode="auto">
            <a:xfrm flipV="1">
              <a:off x="1498324" y="3057362"/>
              <a:ext cx="2277768" cy="1389332"/>
            </a:xfrm>
            <a:prstGeom prst="round2SameRect">
              <a:avLst>
                <a:gd name="adj1" fmla="val 11538"/>
                <a:gd name="adj2" fmla="val 0"/>
              </a:avLst>
            </a:prstGeom>
            <a:solidFill>
              <a:schemeClr val="accent3">
                <a:lumMod val="20000"/>
                <a:lumOff val="80000"/>
              </a:schemeClr>
            </a:solidFill>
            <a:ln w="6350" cap="rnd">
              <a:no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sp>
          <p:nvSpPr>
            <p:cNvPr id="102" name="Freeform 101">
              <a:extLst>
                <a:ext uri="{FF2B5EF4-FFF2-40B4-BE49-F238E27FC236}">
                  <a16:creationId xmlns:a16="http://schemas.microsoft.com/office/drawing/2014/main" id="{EACD9B50-1755-2953-56F5-B8054E308242}"/>
                </a:ext>
              </a:extLst>
            </p:cNvPr>
            <p:cNvSpPr>
              <a:spLocks/>
            </p:cNvSpPr>
            <p:nvPr/>
          </p:nvSpPr>
          <p:spPr bwMode="auto">
            <a:xfrm>
              <a:off x="1498324" y="3057362"/>
              <a:ext cx="2277768" cy="0"/>
            </a:xfrm>
            <a:custGeom>
              <a:avLst/>
              <a:gdLst>
                <a:gd name="connsiteX0" fmla="*/ 0 w 2277768"/>
                <a:gd name="connsiteY0" fmla="*/ 0 h 1389332"/>
                <a:gd name="connsiteX1" fmla="*/ 2277768 w 2277768"/>
                <a:gd name="connsiteY1" fmla="*/ 0 h 1389332"/>
                <a:gd name="connsiteX2" fmla="*/ 2277768 w 2277768"/>
                <a:gd name="connsiteY2" fmla="*/ 1389332 h 1389332"/>
                <a:gd name="connsiteX3" fmla="*/ 0 w 2277768"/>
                <a:gd name="connsiteY3" fmla="*/ 1389332 h 1389332"/>
                <a:gd name="connsiteX4" fmla="*/ 0 w 2277768"/>
                <a:gd name="connsiteY4" fmla="*/ 0 h 1389332"/>
                <a:gd name="connsiteX0" fmla="*/ 2277768 w 2369208"/>
                <a:gd name="connsiteY0" fmla="*/ 1389332 h 1480772"/>
                <a:gd name="connsiteX1" fmla="*/ 0 w 2369208"/>
                <a:gd name="connsiteY1" fmla="*/ 1389332 h 1480772"/>
                <a:gd name="connsiteX2" fmla="*/ 0 w 2369208"/>
                <a:gd name="connsiteY2" fmla="*/ 0 h 1480772"/>
                <a:gd name="connsiteX3" fmla="*/ 2277768 w 2369208"/>
                <a:gd name="connsiteY3" fmla="*/ 0 h 1480772"/>
                <a:gd name="connsiteX4" fmla="*/ 2369208 w 2369208"/>
                <a:gd name="connsiteY4" fmla="*/ 1480772 h 1480772"/>
                <a:gd name="connsiteX0" fmla="*/ 2277768 w 2277768"/>
                <a:gd name="connsiteY0" fmla="*/ 1389332 h 1389332"/>
                <a:gd name="connsiteX1" fmla="*/ 0 w 2277768"/>
                <a:gd name="connsiteY1" fmla="*/ 1389332 h 1389332"/>
                <a:gd name="connsiteX2" fmla="*/ 0 w 2277768"/>
                <a:gd name="connsiteY2" fmla="*/ 0 h 1389332"/>
                <a:gd name="connsiteX3" fmla="*/ 2277768 w 2277768"/>
                <a:gd name="connsiteY3" fmla="*/ 0 h 1389332"/>
                <a:gd name="connsiteX0" fmla="*/ 0 w 2277768"/>
                <a:gd name="connsiteY0" fmla="*/ 1389332 h 1389332"/>
                <a:gd name="connsiteX1" fmla="*/ 0 w 2277768"/>
                <a:gd name="connsiteY1" fmla="*/ 0 h 1389332"/>
                <a:gd name="connsiteX2" fmla="*/ 2277768 w 2277768"/>
                <a:gd name="connsiteY2" fmla="*/ 0 h 1389332"/>
                <a:gd name="connsiteX0" fmla="*/ 0 w 2277768"/>
                <a:gd name="connsiteY0" fmla="*/ 0 h 0"/>
                <a:gd name="connsiteX1" fmla="*/ 2277768 w 2277768"/>
                <a:gd name="connsiteY1" fmla="*/ 0 h 0"/>
              </a:gdLst>
              <a:ahLst/>
              <a:cxnLst>
                <a:cxn ang="0">
                  <a:pos x="connsiteX0" y="connsiteY0"/>
                </a:cxn>
                <a:cxn ang="0">
                  <a:pos x="connsiteX1" y="connsiteY1"/>
                </a:cxn>
              </a:cxnLst>
              <a:rect l="l" t="t" r="r" b="b"/>
              <a:pathLst>
                <a:path w="2277768">
                  <a:moveTo>
                    <a:pt x="0" y="0"/>
                  </a:moveTo>
                  <a:lnTo>
                    <a:pt x="2277768" y="0"/>
                  </a:lnTo>
                </a:path>
              </a:pathLst>
            </a:custGeom>
            <a:noFill/>
            <a:ln w="25400" cap="rnd">
              <a:gradFill flip="none" rotWithShape="1">
                <a:gsLst>
                  <a:gs pos="0">
                    <a:srgbClr val="8A5DD4">
                      <a:alpha val="81000"/>
                    </a:srgbClr>
                  </a:gs>
                  <a:gs pos="74000">
                    <a:srgbClr val="79C5FF"/>
                  </a:gs>
                  <a:gs pos="83000">
                    <a:srgbClr val="79C5FF"/>
                  </a:gs>
                  <a:gs pos="100000">
                    <a:srgbClr val="A6D8FF"/>
                  </a:gs>
                </a:gsLst>
                <a:lin ang="0" scaled="1"/>
                <a:tileRect/>
              </a:gradFill>
              <a:headEnd type="none"/>
              <a:tailEnd type="none"/>
            </a:ln>
            <a:effectLst>
              <a:outerShdw blurRad="330200" dist="342900" dir="2700000" algn="ctr" rotWithShape="0">
                <a:schemeClr val="tx1">
                  <a:alpha val="10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ru-UA" sz="2400">
                <a:gradFill>
                  <a:gsLst>
                    <a:gs pos="0">
                      <a:srgbClr val="FFFFFF"/>
                    </a:gs>
                    <a:gs pos="100000">
                      <a:srgbClr val="FFFFFF"/>
                    </a:gs>
                  </a:gsLst>
                  <a:lin ang="5400000" scaled="0"/>
                </a:gradFill>
                <a:cs typeface="Segoe UI" pitchFamily="34" charset="0"/>
              </a:endParaRPr>
            </a:p>
          </p:txBody>
        </p:sp>
      </p:grpSp>
      <p:sp>
        <p:nvSpPr>
          <p:cNvPr id="103" name="Text Placeholder 62">
            <a:extLst>
              <a:ext uri="{FF2B5EF4-FFF2-40B4-BE49-F238E27FC236}">
                <a16:creationId xmlns:a16="http://schemas.microsoft.com/office/drawing/2014/main" id="{7F4E9990-6684-C420-944B-3FFAFEC83EEC}"/>
              </a:ext>
            </a:extLst>
          </p:cNvPr>
          <p:cNvSpPr>
            <a:spLocks noGrp="1"/>
          </p:cNvSpPr>
          <p:nvPr>
            <p:ph type="body" sz="quarter" idx="115" hasCustomPrompt="1"/>
          </p:nvPr>
        </p:nvSpPr>
        <p:spPr>
          <a:xfrm>
            <a:off x="9717728" y="2071708"/>
            <a:ext cx="1920480" cy="152349"/>
          </a:xfrm>
        </p:spPr>
        <p:txBody>
          <a:bodyPr wrap="square" lIns="0" tIns="0" rIns="0" bIns="0">
            <a:noAutofit/>
          </a:bodyPr>
          <a:lstStyle>
            <a:lvl1pPr marL="0" indent="0" algn="ctr" defTabSz="914225" rtl="0" eaLnBrk="1" latinLnBrk="0" hangingPunct="1">
              <a:spcAft>
                <a:spcPts val="200"/>
              </a:spcAft>
              <a:buNone/>
              <a:defRPr lang="en-US" sz="1050" b="0" kern="1200" dirty="0" smtClean="0">
                <a:solidFill>
                  <a:schemeClr val="accent3"/>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05" name="Picture Placeholder 110">
            <a:extLst>
              <a:ext uri="{FF2B5EF4-FFF2-40B4-BE49-F238E27FC236}">
                <a16:creationId xmlns:a16="http://schemas.microsoft.com/office/drawing/2014/main" id="{40D47286-3B11-71E3-1487-AEB5B130ACB8}"/>
              </a:ext>
            </a:extLst>
          </p:cNvPr>
          <p:cNvSpPr>
            <a:spLocks noGrp="1"/>
          </p:cNvSpPr>
          <p:nvPr>
            <p:ph type="pic" sz="quarter" idx="117" hasCustomPrompt="1"/>
          </p:nvPr>
        </p:nvSpPr>
        <p:spPr>
          <a:xfrm>
            <a:off x="10300006" y="1210147"/>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07" name="Text Placeholder 62">
            <a:extLst>
              <a:ext uri="{FF2B5EF4-FFF2-40B4-BE49-F238E27FC236}">
                <a16:creationId xmlns:a16="http://schemas.microsoft.com/office/drawing/2014/main" id="{F8495F5B-5F57-DCAD-DC9F-57720C3E8F46}"/>
              </a:ext>
            </a:extLst>
          </p:cNvPr>
          <p:cNvSpPr>
            <a:spLocks noGrp="1"/>
          </p:cNvSpPr>
          <p:nvPr>
            <p:ph type="body" sz="quarter" idx="118" hasCustomPrompt="1"/>
          </p:nvPr>
        </p:nvSpPr>
        <p:spPr>
          <a:xfrm>
            <a:off x="5052270" y="2249453"/>
            <a:ext cx="208800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08" name="Text Placeholder 62">
            <a:extLst>
              <a:ext uri="{FF2B5EF4-FFF2-40B4-BE49-F238E27FC236}">
                <a16:creationId xmlns:a16="http://schemas.microsoft.com/office/drawing/2014/main" id="{C451901F-5A1A-F66B-0889-70C0D559E1C5}"/>
              </a:ext>
            </a:extLst>
          </p:cNvPr>
          <p:cNvSpPr>
            <a:spLocks noGrp="1"/>
          </p:cNvSpPr>
          <p:nvPr>
            <p:ph type="body" sz="quarter" idx="119" hasCustomPrompt="1"/>
          </p:nvPr>
        </p:nvSpPr>
        <p:spPr>
          <a:xfrm>
            <a:off x="553792"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09" name="Text Placeholder 62">
            <a:extLst>
              <a:ext uri="{FF2B5EF4-FFF2-40B4-BE49-F238E27FC236}">
                <a16:creationId xmlns:a16="http://schemas.microsoft.com/office/drawing/2014/main" id="{ABC2B8C7-EBF1-B874-7E4A-D04407DD8BDD}"/>
              </a:ext>
            </a:extLst>
          </p:cNvPr>
          <p:cNvSpPr>
            <a:spLocks noGrp="1"/>
          </p:cNvSpPr>
          <p:nvPr>
            <p:ph type="body" sz="quarter" idx="120" hasCustomPrompt="1"/>
          </p:nvPr>
        </p:nvSpPr>
        <p:spPr>
          <a:xfrm>
            <a:off x="2844776"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0" name="Text Placeholder 62">
            <a:extLst>
              <a:ext uri="{FF2B5EF4-FFF2-40B4-BE49-F238E27FC236}">
                <a16:creationId xmlns:a16="http://schemas.microsoft.com/office/drawing/2014/main" id="{C845E5BD-2524-05DC-4836-F5132D674F75}"/>
              </a:ext>
            </a:extLst>
          </p:cNvPr>
          <p:cNvSpPr>
            <a:spLocks noGrp="1"/>
          </p:cNvSpPr>
          <p:nvPr>
            <p:ph type="body" sz="quarter" idx="121" hasCustomPrompt="1"/>
          </p:nvPr>
        </p:nvSpPr>
        <p:spPr>
          <a:xfrm>
            <a:off x="5135760"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2" name="Text Placeholder 62">
            <a:extLst>
              <a:ext uri="{FF2B5EF4-FFF2-40B4-BE49-F238E27FC236}">
                <a16:creationId xmlns:a16="http://schemas.microsoft.com/office/drawing/2014/main" id="{FF94806C-B69A-518E-881E-274A8DDE29EF}"/>
              </a:ext>
            </a:extLst>
          </p:cNvPr>
          <p:cNvSpPr>
            <a:spLocks noGrp="1"/>
          </p:cNvSpPr>
          <p:nvPr>
            <p:ph type="body" sz="quarter" idx="122" hasCustomPrompt="1"/>
          </p:nvPr>
        </p:nvSpPr>
        <p:spPr>
          <a:xfrm>
            <a:off x="7426744"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3" name="Text Placeholder 62">
            <a:extLst>
              <a:ext uri="{FF2B5EF4-FFF2-40B4-BE49-F238E27FC236}">
                <a16:creationId xmlns:a16="http://schemas.microsoft.com/office/drawing/2014/main" id="{FBC6766C-D9D1-0C51-F374-72B572185AAB}"/>
              </a:ext>
            </a:extLst>
          </p:cNvPr>
          <p:cNvSpPr>
            <a:spLocks noGrp="1"/>
          </p:cNvSpPr>
          <p:nvPr>
            <p:ph type="body" sz="quarter" idx="123" hasCustomPrompt="1"/>
          </p:nvPr>
        </p:nvSpPr>
        <p:spPr>
          <a:xfrm>
            <a:off x="9717728" y="223781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bg2"/>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4" name="Text Placeholder 62">
            <a:extLst>
              <a:ext uri="{FF2B5EF4-FFF2-40B4-BE49-F238E27FC236}">
                <a16:creationId xmlns:a16="http://schemas.microsoft.com/office/drawing/2014/main" id="{8362BC75-16DF-A3E5-2693-649140686D41}"/>
              </a:ext>
            </a:extLst>
          </p:cNvPr>
          <p:cNvSpPr>
            <a:spLocks noGrp="1"/>
          </p:cNvSpPr>
          <p:nvPr>
            <p:ph type="body" sz="quarter" idx="124" hasCustomPrompt="1"/>
          </p:nvPr>
        </p:nvSpPr>
        <p:spPr>
          <a:xfrm>
            <a:off x="553792"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5" name="Text Placeholder 62">
            <a:extLst>
              <a:ext uri="{FF2B5EF4-FFF2-40B4-BE49-F238E27FC236}">
                <a16:creationId xmlns:a16="http://schemas.microsoft.com/office/drawing/2014/main" id="{8DC7442F-F7E6-4E0F-2C8F-F3C15E0EC0D4}"/>
              </a:ext>
            </a:extLst>
          </p:cNvPr>
          <p:cNvSpPr>
            <a:spLocks noGrp="1"/>
          </p:cNvSpPr>
          <p:nvPr>
            <p:ph type="body" sz="quarter" idx="125" hasCustomPrompt="1"/>
          </p:nvPr>
        </p:nvSpPr>
        <p:spPr>
          <a:xfrm>
            <a:off x="2844776"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6" name="Text Placeholder 62">
            <a:extLst>
              <a:ext uri="{FF2B5EF4-FFF2-40B4-BE49-F238E27FC236}">
                <a16:creationId xmlns:a16="http://schemas.microsoft.com/office/drawing/2014/main" id="{E6578682-31E8-58B0-A224-587833A57FE9}"/>
              </a:ext>
            </a:extLst>
          </p:cNvPr>
          <p:cNvSpPr>
            <a:spLocks noGrp="1"/>
          </p:cNvSpPr>
          <p:nvPr>
            <p:ph type="body" sz="quarter" idx="126" hasCustomPrompt="1"/>
          </p:nvPr>
        </p:nvSpPr>
        <p:spPr>
          <a:xfrm>
            <a:off x="5135760"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8" name="Text Placeholder 62">
            <a:extLst>
              <a:ext uri="{FF2B5EF4-FFF2-40B4-BE49-F238E27FC236}">
                <a16:creationId xmlns:a16="http://schemas.microsoft.com/office/drawing/2014/main" id="{6393AA31-2472-4ED8-3A11-593BC3AA7918}"/>
              </a:ext>
            </a:extLst>
          </p:cNvPr>
          <p:cNvSpPr>
            <a:spLocks noGrp="1"/>
          </p:cNvSpPr>
          <p:nvPr>
            <p:ph type="body" sz="quarter" idx="127" hasCustomPrompt="1"/>
          </p:nvPr>
        </p:nvSpPr>
        <p:spPr>
          <a:xfrm>
            <a:off x="7426744"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19" name="Text Placeholder 62">
            <a:extLst>
              <a:ext uri="{FF2B5EF4-FFF2-40B4-BE49-F238E27FC236}">
                <a16:creationId xmlns:a16="http://schemas.microsoft.com/office/drawing/2014/main" id="{C75D1FB6-5311-9567-74A4-16E9B7F29369}"/>
              </a:ext>
            </a:extLst>
          </p:cNvPr>
          <p:cNvSpPr>
            <a:spLocks noGrp="1"/>
          </p:cNvSpPr>
          <p:nvPr>
            <p:ph type="body" sz="quarter" idx="128" hasCustomPrompt="1"/>
          </p:nvPr>
        </p:nvSpPr>
        <p:spPr>
          <a:xfrm>
            <a:off x="9717728" y="5903583"/>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
        <p:nvSpPr>
          <p:cNvPr id="120" name="Text Placeholder 62">
            <a:extLst>
              <a:ext uri="{FF2B5EF4-FFF2-40B4-BE49-F238E27FC236}">
                <a16:creationId xmlns:a16="http://schemas.microsoft.com/office/drawing/2014/main" id="{66A7B751-015F-3125-CF70-2D4AA67B8CBE}"/>
              </a:ext>
            </a:extLst>
          </p:cNvPr>
          <p:cNvSpPr>
            <a:spLocks noGrp="1"/>
          </p:cNvSpPr>
          <p:nvPr>
            <p:ph type="body" sz="quarter" idx="129" hasCustomPrompt="1"/>
          </p:nvPr>
        </p:nvSpPr>
        <p:spPr>
          <a:xfrm>
            <a:off x="9717728" y="4090536"/>
            <a:ext cx="1920480" cy="31906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Designation</a:t>
            </a:r>
          </a:p>
          <a:p>
            <a:pPr lvl="0"/>
            <a:r>
              <a:rPr lang="en-US"/>
              <a:t>Location</a:t>
            </a:r>
          </a:p>
        </p:txBody>
      </p:sp>
    </p:spTree>
    <p:extLst>
      <p:ext uri="{BB962C8B-B14F-4D97-AF65-F5344CB8AC3E}">
        <p14:creationId xmlns:p14="http://schemas.microsoft.com/office/powerpoint/2010/main" val="75040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8299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5406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theme" Target="../theme/theme2.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8" Type="http://schemas.openxmlformats.org/officeDocument/2006/relationships/slideLayout" Target="../slideLayouts/slideLayout58.xml"/><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image" Target="../media/image1.emf"/><Relationship Id="rId20" Type="http://schemas.openxmlformats.org/officeDocument/2006/relationships/slideLayout" Target="../slideLayouts/slideLayout70.xml"/><Relationship Id="rId41" Type="http://schemas.openxmlformats.org/officeDocument/2006/relationships/slideLayout" Target="../slideLayouts/slideLayout9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theme" Target="../theme/theme3.xml"/><Relationship Id="rId1"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theme" Target="../theme/theme4.xml"/><Relationship Id="rId1" Type="http://schemas.openxmlformats.org/officeDocument/2006/relationships/slideLayout" Target="../slideLayouts/slideLayout96.xml"/><Relationship Id="rId4" Type="http://schemas.openxmlformats.org/officeDocument/2006/relationships/image" Target="../media/image19.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97594474"/>
      </p:ext>
    </p:extLst>
  </p:cSld>
  <p:clrMap bg1="dk1" tx1="lt1" bg2="dk2" tx2="lt2" accent1="accent1" accent2="accent2" accent3="accent3" accent4="accent4" accent5="accent5" accent6="accent6" hlink="hlink" folHlink="folHlink"/>
  <p:sldLayoutIdLst>
    <p:sldLayoutId id="2147494405" r:id="rId1"/>
    <p:sldLayoutId id="2147494406" r:id="rId2"/>
    <p:sldLayoutId id="2147494407" r:id="rId3"/>
    <p:sldLayoutId id="2147494386" r:id="rId4"/>
    <p:sldLayoutId id="2147494385" r:id="rId5"/>
    <p:sldLayoutId id="2147494384" r:id="rId6"/>
    <p:sldLayoutId id="2147494383" r:id="rId7"/>
    <p:sldLayoutId id="2147494381" r:id="rId8"/>
    <p:sldLayoutId id="2147483767" r:id="rId9"/>
    <p:sldLayoutId id="2147483762" r:id="rId10"/>
    <p:sldLayoutId id="2147483771" r:id="rId11"/>
    <p:sldLayoutId id="2147483756" r:id="rId12"/>
    <p:sldLayoutId id="2147494399" r:id="rId13"/>
    <p:sldLayoutId id="2147483758" r:id="rId14"/>
    <p:sldLayoutId id="2147494401" r:id="rId15"/>
    <p:sldLayoutId id="2147483770" r:id="rId16"/>
    <p:sldLayoutId id="2147483763" r:id="rId17"/>
    <p:sldLayoutId id="2147483754" r:id="rId18"/>
    <p:sldLayoutId id="2147483769" r:id="rId19"/>
    <p:sldLayoutId id="2147483765" r:id="rId20"/>
    <p:sldLayoutId id="2147483764" r:id="rId21"/>
    <p:sldLayoutId id="2147483760" r:id="rId22"/>
    <p:sldLayoutId id="2147483753" r:id="rId23"/>
    <p:sldLayoutId id="2147483748" r:id="rId24"/>
    <p:sldLayoutId id="2147483720" r:id="rId25"/>
    <p:sldLayoutId id="2147483741" r:id="rId26"/>
    <p:sldLayoutId id="2147483721" r:id="rId27"/>
    <p:sldLayoutId id="2147483722" r:id="rId28"/>
    <p:sldLayoutId id="2147483723" r:id="rId29"/>
    <p:sldLayoutId id="2147483724" r:id="rId30"/>
    <p:sldLayoutId id="2147483725" r:id="rId31"/>
    <p:sldLayoutId id="2147483745" r:id="rId32"/>
    <p:sldLayoutId id="2147483747" r:id="rId33"/>
    <p:sldLayoutId id="2147483726" r:id="rId34"/>
    <p:sldLayoutId id="2147483727" r:id="rId35"/>
    <p:sldLayoutId id="2147483728" r:id="rId36"/>
    <p:sldLayoutId id="2147483729" r:id="rId37"/>
    <p:sldLayoutId id="2147483730" r:id="rId38"/>
    <p:sldLayoutId id="2147483731" r:id="rId39"/>
    <p:sldLayoutId id="2147483732" r:id="rId40"/>
    <p:sldLayoutId id="2147483733" r:id="rId41"/>
    <p:sldLayoutId id="2147483734" r:id="rId42"/>
    <p:sldLayoutId id="2147483735" r:id="rId43"/>
    <p:sldLayoutId id="2147483746" r:id="rId44"/>
    <p:sldLayoutId id="2147483736" r:id="rId45"/>
    <p:sldLayoutId id="2147483737" r:id="rId46"/>
    <p:sldLayoutId id="2147483738" r:id="rId47"/>
    <p:sldLayoutId id="2147483739" r:id="rId48"/>
    <p:sldLayoutId id="2147483740" r:id="rId49"/>
    <p:sldLayoutId id="2147494382"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A1A1A"/>
            </a:gs>
            <a:gs pos="27103">
              <a:srgbClr val="222222"/>
            </a:gs>
            <a:gs pos="28000">
              <a:srgbClr val="232323"/>
            </a:gs>
            <a:gs pos="63000">
              <a:schemeClr val="bg1">
                <a:lumMod val="50000"/>
              </a:schemeClr>
            </a:gs>
            <a:gs pos="100000">
              <a:srgbClr val="282828"/>
            </a:gs>
          </a:gsLst>
          <a:lin ang="27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78825854"/>
      </p:ext>
    </p:extLst>
  </p:cSld>
  <p:clrMap bg1="dk1" tx1="lt1" bg2="dk2" tx2="lt2" accent1="accent1" accent2="accent2" accent3="accent3" accent4="accent4" accent5="accent5" accent6="accent6" hlink="hlink" folHlink="folHlink"/>
  <p:sldLayoutIdLst>
    <p:sldLayoutId id="2147483695" r:id="rId1"/>
    <p:sldLayoutId id="2147483716" r:id="rId2"/>
    <p:sldLayoutId id="2147483696" r:id="rId3"/>
    <p:sldLayoutId id="2147483697" r:id="rId4"/>
    <p:sldLayoutId id="2147483698" r:id="rId5"/>
    <p:sldLayoutId id="2147483699" r:id="rId6"/>
    <p:sldLayoutId id="2147483700" r:id="rId7"/>
    <p:sldLayoutId id="2147483743" r:id="rId8"/>
    <p:sldLayoutId id="2147483744"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8" r:id="rId20"/>
    <p:sldLayoutId id="2147483711" r:id="rId21"/>
    <p:sldLayoutId id="2147483712" r:id="rId22"/>
    <p:sldLayoutId id="2147483713" r:id="rId23"/>
    <p:sldLayoutId id="2147483714" r:id="rId24"/>
    <p:sldLayoutId id="2147483715" r:id="rId25"/>
    <p:sldLayoutId id="2147483750" r:id="rId26"/>
    <p:sldLayoutId id="2147483751" r:id="rId27"/>
    <p:sldLayoutId id="2147483752" r:id="rId28"/>
    <p:sldLayoutId id="2147494387" r:id="rId29"/>
    <p:sldLayoutId id="2147494388" r:id="rId30"/>
    <p:sldLayoutId id="2147494389" r:id="rId31"/>
    <p:sldLayoutId id="2147494390" r:id="rId32"/>
    <p:sldLayoutId id="2147494391" r:id="rId33"/>
    <p:sldLayoutId id="2147494392" r:id="rId34"/>
    <p:sldLayoutId id="2147494393" r:id="rId35"/>
    <p:sldLayoutId id="2147494394" r:id="rId36"/>
    <p:sldLayoutId id="2147494395" r:id="rId37"/>
    <p:sldLayoutId id="2147494396" r:id="rId38"/>
    <p:sldLayoutId id="2147494397" r:id="rId39"/>
    <p:sldLayoutId id="2147494398" r:id="rId40"/>
    <p:sldLayoutId id="2147494400" r:id="rId41"/>
    <p:sldLayoutId id="2147494402" r:id="rId42"/>
    <p:sldLayoutId id="2147494403" r:id="rId43"/>
    <p:sldLayoutId id="2147494404" r:id="rId4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userDrawn="1">
          <p15:clr>
            <a:srgbClr val="5ACBF0"/>
          </p15:clr>
        </p15:guide>
        <p15:guide id="3" pos="749">
          <p15:clr>
            <a:srgbClr val="5ACBF0"/>
          </p15:clr>
        </p15:guide>
        <p15:guide id="4" pos="1320" userDrawn="1">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userDrawn="1">
          <p15:clr>
            <a:srgbClr val="5ACBF0"/>
          </p15:clr>
        </p15:guide>
        <p15:guide id="16" pos="288">
          <p15:clr>
            <a:srgbClr val="C35EA4"/>
          </p15:clr>
        </p15:guide>
        <p15:guide id="17" pos="7392"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291799266"/>
      </p:ext>
    </p:extLst>
  </p:cSld>
  <p:clrMap bg1="lt1" tx1="dk1" bg2="lt2" tx2="dk2" accent1="accent1" accent2="accent2" accent3="accent3" accent4="accent4" accent5="accent5" accent6="accent6" hlink="hlink" folHlink="folHlink"/>
  <p:sldLayoutIdLst>
    <p:sldLayoutId id="2147494380"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642657748"/>
      </p:ext>
    </p:extLst>
  </p:cSld>
  <p:clrMap bg1="lt1" tx1="dk1" bg2="lt2" tx2="dk2" accent1="accent1" accent2="accent2" accent3="accent3" accent4="accent4" accent5="accent5" accent6="accent6" hlink="hlink" folHlink="folHlink"/>
  <p:sldLayoutIdLst>
    <p:sldLayoutId id="214748367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21.pn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20.png"/><Relationship Id="rId16" Type="http://schemas.openxmlformats.org/officeDocument/2006/relationships/image" Target="../media/image34.svg"/><Relationship Id="rId1" Type="http://schemas.openxmlformats.org/officeDocument/2006/relationships/slideLayout" Target="../slideLayouts/slideLayout18.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34.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33.png"/><Relationship Id="rId2" Type="http://schemas.openxmlformats.org/officeDocument/2006/relationships/image" Target="../media/image35.png"/><Relationship Id="rId16" Type="http://schemas.openxmlformats.org/officeDocument/2006/relationships/image" Target="../media/image49.png"/><Relationship Id="rId1" Type="http://schemas.openxmlformats.org/officeDocument/2006/relationships/slideLayout" Target="../slideLayouts/slideLayout1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34.svg"/><Relationship Id="rId7" Type="http://schemas.openxmlformats.org/officeDocument/2006/relationships/image" Target="../media/image54.png"/><Relationship Id="rId2"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269301" y="2084187"/>
            <a:ext cx="11637353" cy="1793090"/>
          </a:xfrm>
        </p:spPr>
        <p:txBody>
          <a:bodyPr/>
          <a:lstStyle/>
          <a:p>
            <a:r>
              <a:rPr lang="en-US" dirty="0"/>
              <a:t>Build your own copilot with </a:t>
            </a:r>
            <a:br>
              <a:rPr lang="en-US" dirty="0"/>
            </a:br>
            <a:r>
              <a:rPr lang="en-US" dirty="0"/>
              <a:t>Microsoft Copilot Studio</a:t>
            </a:r>
            <a:endParaRPr lang="en-IN" dirty="0"/>
          </a:p>
        </p:txBody>
      </p:sp>
      <p:sp>
        <p:nvSpPr>
          <p:cNvPr id="9" name="Text Placeholder 8">
            <a:extLst>
              <a:ext uri="{FF2B5EF4-FFF2-40B4-BE49-F238E27FC236}">
                <a16:creationId xmlns:a16="http://schemas.microsoft.com/office/drawing/2014/main" id="{0FD7C2E5-1404-BC49-90CD-E47E79EEF4EF}"/>
              </a:ext>
            </a:extLst>
          </p:cNvPr>
          <p:cNvSpPr>
            <a:spLocks noGrp="1"/>
          </p:cNvSpPr>
          <p:nvPr>
            <p:ph type="body" sz="quarter" idx="12"/>
          </p:nvPr>
        </p:nvSpPr>
        <p:spPr>
          <a:xfrm>
            <a:off x="269301" y="4510871"/>
            <a:ext cx="7171337" cy="1792326"/>
          </a:xfrm>
        </p:spPr>
        <p:txBody>
          <a:bodyPr vert="horz" wrap="square" lIns="164592" tIns="109728" rIns="164592" bIns="109728" rtlCol="0" anchor="t">
            <a:noAutofit/>
          </a:bodyPr>
          <a:lstStyle/>
          <a:p>
            <a:r>
              <a:rPr lang="en-IN" dirty="0"/>
              <a:t>[Name]</a:t>
            </a:r>
            <a:endParaRPr lang="en-US"/>
          </a:p>
        </p:txBody>
      </p:sp>
    </p:spTree>
    <p:extLst>
      <p:ext uri="{BB962C8B-B14F-4D97-AF65-F5344CB8AC3E}">
        <p14:creationId xmlns:p14="http://schemas.microsoft.com/office/powerpoint/2010/main" val="163505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Generative Actions</a:t>
            </a:r>
            <a:endParaRPr lang="en-IN" dirty="0"/>
          </a:p>
        </p:txBody>
      </p:sp>
    </p:spTree>
    <p:extLst>
      <p:ext uri="{BB962C8B-B14F-4D97-AF65-F5344CB8AC3E}">
        <p14:creationId xmlns:p14="http://schemas.microsoft.com/office/powerpoint/2010/main" val="25243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32FD7-E0B9-B89B-7394-410E0705B59D}"/>
              </a:ext>
            </a:extLst>
          </p:cNvPr>
          <p:cNvSpPr>
            <a:spLocks noGrp="1"/>
          </p:cNvSpPr>
          <p:nvPr>
            <p:ph type="title"/>
          </p:nvPr>
        </p:nvSpPr>
        <p:spPr/>
        <p:txBody>
          <a:bodyPr/>
          <a:lstStyle/>
          <a:p>
            <a:r>
              <a:rPr lang="en-US" dirty="0"/>
              <a:t>Actions and Plugins</a:t>
            </a:r>
          </a:p>
        </p:txBody>
      </p:sp>
      <p:sp>
        <p:nvSpPr>
          <p:cNvPr id="3" name="Rectangle: Top Corners Rounded 1">
            <a:extLst>
              <a:ext uri="{FF2B5EF4-FFF2-40B4-BE49-F238E27FC236}">
                <a16:creationId xmlns:a16="http://schemas.microsoft.com/office/drawing/2014/main" id="{342D3795-228A-3242-9805-E6B9EA0A6FD8}"/>
              </a:ext>
            </a:extLst>
          </p:cNvPr>
          <p:cNvSpPr/>
          <p:nvPr/>
        </p:nvSpPr>
        <p:spPr bwMode="auto">
          <a:xfrm rot="16200000">
            <a:off x="5828217" y="177489"/>
            <a:ext cx="4982439"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Placeholder 58">
            <a:extLst>
              <a:ext uri="{FF2B5EF4-FFF2-40B4-BE49-F238E27FC236}">
                <a16:creationId xmlns:a16="http://schemas.microsoft.com/office/drawing/2014/main" id="{952836CC-FA88-C519-AEF0-A0E9F1EFFB7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116" r="4116"/>
          <a:stretch/>
        </p:blipFill>
        <p:spPr>
          <a:xfrm>
            <a:off x="4622801" y="1843340"/>
            <a:ext cx="7569200" cy="4396118"/>
          </a:xfrm>
          <a:prstGeom prst="rect">
            <a:avLst/>
          </a:prstGeom>
        </p:spPr>
      </p:pic>
      <p:sp>
        <p:nvSpPr>
          <p:cNvPr id="8" name="TextBox 7">
            <a:extLst>
              <a:ext uri="{FF2B5EF4-FFF2-40B4-BE49-F238E27FC236}">
                <a16:creationId xmlns:a16="http://schemas.microsoft.com/office/drawing/2014/main" id="{802ED82C-299E-32FF-597A-36DCDD2176AE}"/>
              </a:ext>
            </a:extLst>
          </p:cNvPr>
          <p:cNvSpPr txBox="1"/>
          <p:nvPr/>
        </p:nvSpPr>
        <p:spPr>
          <a:xfrm>
            <a:off x="457200" y="1558833"/>
            <a:ext cx="3827417" cy="473975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Add plugins to allow your bot to converse over your APIs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mn-cs"/>
            </a:endParaRPr>
          </a:p>
          <a:p>
            <a:pPr marR="0" lvl="0" algn="l" defTabSz="914367"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Add plugins based on 1000+ pre-built connectors or create ones for your custom APIs. Or combine them together in complex workflows.</a:t>
            </a:r>
          </a:p>
          <a:p>
            <a:pPr marR="0" lvl="0" algn="l" defTabSz="914367" rtl="0" eaLnBrk="1" fontAlgn="auto" latinLnBrk="0" hangingPunct="1">
              <a:lnSpc>
                <a:spcPct val="100000"/>
              </a:lnSpc>
              <a:spcBef>
                <a:spcPts val="0"/>
              </a:spcBef>
              <a:spcAft>
                <a:spcPts val="0"/>
              </a:spcAft>
              <a:buClrTx/>
              <a:buSzTx/>
              <a:tabLst/>
              <a:defRPr/>
            </a:pP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Conversation is automatically generated to fill in required inputs to run plugins.</a:t>
            </a:r>
          </a:p>
          <a:p>
            <a:pPr marR="0" lvl="0" algn="l" defTabSz="914367" rtl="0" eaLnBrk="1" fontAlgn="auto" latinLnBrk="0" hangingPunct="1">
              <a:lnSpc>
                <a:spcPct val="100000"/>
              </a:lnSpc>
              <a:spcBef>
                <a:spcPts val="0"/>
              </a:spcBef>
              <a:spcAft>
                <a:spcPts val="0"/>
              </a:spcAft>
              <a:buClrTx/>
              <a:buSzTx/>
              <a:tabLst/>
              <a:defRPr/>
            </a:pP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Call a plugin explicitly from a Topic or use the new Generative Actions public preview to let your bot choose when to call a plugin.</a:t>
            </a:r>
          </a:p>
        </p:txBody>
      </p:sp>
      <p:cxnSp>
        <p:nvCxnSpPr>
          <p:cNvPr id="9" name="Straight Connector 8">
            <a:extLst>
              <a:ext uri="{FF2B5EF4-FFF2-40B4-BE49-F238E27FC236}">
                <a16:creationId xmlns:a16="http://schemas.microsoft.com/office/drawing/2014/main" id="{07A1FB96-8997-6EEA-093C-4C82CE9A428B}"/>
              </a:ext>
            </a:extLst>
          </p:cNvPr>
          <p:cNvCxnSpPr>
            <a:cxnSpLocks/>
          </p:cNvCxnSpPr>
          <p:nvPr/>
        </p:nvCxnSpPr>
        <p:spPr>
          <a:xfrm>
            <a:off x="588264" y="2408477"/>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A5F23D3B-C9EA-595E-B56D-39FD41A54DE7}"/>
              </a:ext>
            </a:extLst>
          </p:cNvPr>
          <p:cNvCxnSpPr>
            <a:cxnSpLocks/>
          </p:cNvCxnSpPr>
          <p:nvPr/>
        </p:nvCxnSpPr>
        <p:spPr>
          <a:xfrm>
            <a:off x="588264" y="3915060"/>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9378DA5E-604C-9D35-D159-05C7E9949790}"/>
              </a:ext>
            </a:extLst>
          </p:cNvPr>
          <p:cNvCxnSpPr>
            <a:cxnSpLocks/>
          </p:cNvCxnSpPr>
          <p:nvPr/>
        </p:nvCxnSpPr>
        <p:spPr>
          <a:xfrm>
            <a:off x="588264" y="4986213"/>
            <a:ext cx="3574024" cy="0"/>
          </a:xfrm>
          <a:prstGeom prst="line">
            <a:avLst/>
          </a:prstGeom>
          <a:noFill/>
          <a:ln w="6350"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327740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accel="50000" decel="50000" fill="hold" nodeType="withEffect">
                                  <p:stCondLst>
                                    <p:cond delay="750"/>
                                  </p:stCondLst>
                                  <p:childTnLst>
                                    <p:animMotion origin="layout" path="M 0.01966 -7.40741E-7 L -1.66667E-6 -7.40741E-7 " pathEditMode="relative" rAng="0" ptsTypes="AA">
                                      <p:cBhvr>
                                        <p:cTn id="9" dur="1000" fill="hold"/>
                                        <p:tgtEl>
                                          <p:spTgt spid="9"/>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accel="50000" decel="50000" fill="hold" nodeType="withEffect">
                                  <p:stCondLst>
                                    <p:cond delay="750"/>
                                  </p:stCondLst>
                                  <p:childTnLst>
                                    <p:animMotion origin="layout" path="M 0.01966 -7.40741E-7 L -1.66667E-6 -7.40741E-7 " pathEditMode="relative" rAng="0" ptsTypes="AA">
                                      <p:cBhvr>
                                        <p:cTn id="14" dur="1000" fill="hold"/>
                                        <p:tgtEl>
                                          <p:spTgt spid="10"/>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35" presetClass="path" presetSubtype="0" accel="50000" decel="50000" fill="hold" nodeType="withEffect">
                                  <p:stCondLst>
                                    <p:cond delay="750"/>
                                  </p:stCondLst>
                                  <p:childTnLst>
                                    <p:animMotion origin="layout" path="M 0.01966 -7.40741E-7 L -1.66667E-6 -7.40741E-7 " pathEditMode="relative" rAng="0" ptsTypes="AA">
                                      <p:cBhvr>
                                        <p:cTn id="19" dur="1000" fill="hold"/>
                                        <p:tgtEl>
                                          <p:spTgt spid="11"/>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DEMO: </a:t>
            </a:r>
            <a:br>
              <a:rPr lang="en-US" dirty="0"/>
            </a:br>
            <a:r>
              <a:rPr lang="en-US" dirty="0"/>
              <a:t>Create a specific topic with </a:t>
            </a:r>
            <a:br>
              <a:rPr lang="en-US" dirty="0"/>
            </a:br>
            <a:r>
              <a:rPr lang="en-US" dirty="0"/>
              <a:t>copilot in Copilot Studio</a:t>
            </a:r>
            <a:endParaRPr lang="en-IN" dirty="0"/>
          </a:p>
        </p:txBody>
      </p:sp>
    </p:spTree>
    <p:extLst>
      <p:ext uri="{BB962C8B-B14F-4D97-AF65-F5344CB8AC3E}">
        <p14:creationId xmlns:p14="http://schemas.microsoft.com/office/powerpoint/2010/main" val="21024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73FBD-4AB4-18C2-8ED7-EC55E706C8A3}"/>
              </a:ext>
            </a:extLst>
          </p:cNvPr>
          <p:cNvSpPr>
            <a:spLocks noGrp="1"/>
          </p:cNvSpPr>
          <p:nvPr>
            <p:ph type="title"/>
          </p:nvPr>
        </p:nvSpPr>
        <p:spPr/>
        <p:txBody>
          <a:bodyPr>
            <a:spAutoFit/>
          </a:bodyPr>
          <a:lstStyle/>
          <a:p>
            <a:r>
              <a:rPr lang="en-US"/>
              <a:t>Resources</a:t>
            </a:r>
          </a:p>
        </p:txBody>
      </p:sp>
      <p:sp>
        <p:nvSpPr>
          <p:cNvPr id="87" name="Text Placeholder 86">
            <a:extLst>
              <a:ext uri="{FF2B5EF4-FFF2-40B4-BE49-F238E27FC236}">
                <a16:creationId xmlns:a16="http://schemas.microsoft.com/office/drawing/2014/main" id="{9C83E49A-16C9-7381-3A01-4F1B38EB2F68}"/>
              </a:ext>
            </a:extLst>
          </p:cNvPr>
          <p:cNvSpPr>
            <a:spLocks noGrp="1"/>
          </p:cNvSpPr>
          <p:nvPr>
            <p:ph type="body" sz="quarter" idx="10"/>
          </p:nvPr>
        </p:nvSpPr>
        <p:spPr/>
        <p:txBody>
          <a:bodyPr/>
          <a:lstStyle/>
          <a:p>
            <a:r>
              <a:rPr lang="en-US" dirty="0"/>
              <a:t>Try Microsoft Copilot Studio</a:t>
            </a:r>
            <a:endParaRPr lang="en-IN" dirty="0"/>
          </a:p>
        </p:txBody>
      </p:sp>
      <p:sp>
        <p:nvSpPr>
          <p:cNvPr id="19" name="Text Placeholder 18">
            <a:extLst>
              <a:ext uri="{FF2B5EF4-FFF2-40B4-BE49-F238E27FC236}">
                <a16:creationId xmlns:a16="http://schemas.microsoft.com/office/drawing/2014/main" id="{96BCF3C1-DB7E-AA36-9ABC-9C7881F2C05D}"/>
              </a:ext>
            </a:extLst>
          </p:cNvPr>
          <p:cNvSpPr>
            <a:spLocks noGrp="1"/>
          </p:cNvSpPr>
          <p:nvPr>
            <p:ph type="body" sz="quarter" idx="11"/>
          </p:nvPr>
        </p:nvSpPr>
        <p:spPr>
          <a:xfrm>
            <a:off x="4192125" y="1035463"/>
            <a:ext cx="3807747" cy="307777"/>
          </a:xfrm>
        </p:spPr>
        <p:txBody>
          <a:bodyPr/>
          <a:lstStyle/>
          <a:p>
            <a:r>
              <a:rPr lang="en-US" dirty="0">
                <a:solidFill>
                  <a:srgbClr val="00B0F0"/>
                </a:solidFill>
              </a:rPr>
              <a:t>aka.ms/</a:t>
            </a:r>
            <a:r>
              <a:rPr lang="en-US" dirty="0" err="1">
                <a:solidFill>
                  <a:srgbClr val="00B0F0"/>
                </a:solidFill>
              </a:rPr>
              <a:t>trycopilotstudio</a:t>
            </a:r>
            <a:endParaRPr lang="en-US" dirty="0">
              <a:solidFill>
                <a:srgbClr val="00B0F0"/>
              </a:solidFill>
            </a:endParaRPr>
          </a:p>
        </p:txBody>
      </p:sp>
      <p:sp>
        <p:nvSpPr>
          <p:cNvPr id="88" name="Text Placeholder 87">
            <a:extLst>
              <a:ext uri="{FF2B5EF4-FFF2-40B4-BE49-F238E27FC236}">
                <a16:creationId xmlns:a16="http://schemas.microsoft.com/office/drawing/2014/main" id="{48DB699E-FA18-A531-E141-21FC30774280}"/>
              </a:ext>
            </a:extLst>
          </p:cNvPr>
          <p:cNvSpPr>
            <a:spLocks noGrp="1"/>
          </p:cNvSpPr>
          <p:nvPr>
            <p:ph type="body" sz="quarter" idx="12"/>
          </p:nvPr>
        </p:nvSpPr>
        <p:spPr/>
        <p:txBody>
          <a:bodyPr/>
          <a:lstStyle/>
          <a:p>
            <a:r>
              <a:rPr lang="en-IN" dirty="0"/>
              <a:t>Copilot Studio Snippets</a:t>
            </a:r>
          </a:p>
        </p:txBody>
      </p:sp>
      <p:sp>
        <p:nvSpPr>
          <p:cNvPr id="89" name="Text Placeholder 88">
            <a:extLst>
              <a:ext uri="{FF2B5EF4-FFF2-40B4-BE49-F238E27FC236}">
                <a16:creationId xmlns:a16="http://schemas.microsoft.com/office/drawing/2014/main" id="{A7275A9D-7323-19C5-F45E-1CD2F571CA9F}"/>
              </a:ext>
            </a:extLst>
          </p:cNvPr>
          <p:cNvSpPr>
            <a:spLocks noGrp="1"/>
          </p:cNvSpPr>
          <p:nvPr>
            <p:ph type="body" sz="quarter" idx="14"/>
          </p:nvPr>
        </p:nvSpPr>
        <p:spPr/>
        <p:txBody>
          <a:bodyPr/>
          <a:lstStyle/>
          <a:p>
            <a:r>
              <a:rPr lang="en-IN" dirty="0"/>
              <a:t>Prompt Library</a:t>
            </a:r>
          </a:p>
        </p:txBody>
      </p:sp>
      <p:sp>
        <p:nvSpPr>
          <p:cNvPr id="92" name="Text Placeholder 91">
            <a:extLst>
              <a:ext uri="{FF2B5EF4-FFF2-40B4-BE49-F238E27FC236}">
                <a16:creationId xmlns:a16="http://schemas.microsoft.com/office/drawing/2014/main" id="{1BB2941A-2661-A8F5-1F49-233E724B45AD}"/>
              </a:ext>
            </a:extLst>
          </p:cNvPr>
          <p:cNvSpPr>
            <a:spLocks noGrp="1"/>
          </p:cNvSpPr>
          <p:nvPr>
            <p:ph type="body" sz="quarter" idx="20"/>
          </p:nvPr>
        </p:nvSpPr>
        <p:spPr>
          <a:xfrm>
            <a:off x="8094605" y="2236726"/>
            <a:ext cx="3807747" cy="276999"/>
          </a:xfrm>
        </p:spPr>
        <p:txBody>
          <a:bodyPr/>
          <a:lstStyle/>
          <a:p>
            <a:r>
              <a:rPr lang="en-IN" dirty="0"/>
              <a:t>Implementation Guide</a:t>
            </a:r>
          </a:p>
        </p:txBody>
      </p:sp>
      <p:sp>
        <p:nvSpPr>
          <p:cNvPr id="90" name="Text Placeholder 89">
            <a:extLst>
              <a:ext uri="{FF2B5EF4-FFF2-40B4-BE49-F238E27FC236}">
                <a16:creationId xmlns:a16="http://schemas.microsoft.com/office/drawing/2014/main" id="{E3DABEC9-45A0-F1A6-905E-2BC89914988F}"/>
              </a:ext>
            </a:extLst>
          </p:cNvPr>
          <p:cNvSpPr>
            <a:spLocks noGrp="1"/>
          </p:cNvSpPr>
          <p:nvPr>
            <p:ph type="body" sz="quarter" idx="16"/>
          </p:nvPr>
        </p:nvSpPr>
        <p:spPr/>
        <p:txBody>
          <a:bodyPr/>
          <a:lstStyle/>
          <a:p>
            <a:r>
              <a:rPr lang="en-IN" dirty="0"/>
              <a:t>AI Builder prompting guide</a:t>
            </a:r>
          </a:p>
        </p:txBody>
      </p:sp>
      <p:sp>
        <p:nvSpPr>
          <p:cNvPr id="18" name="Text Placeholder 18">
            <a:extLst>
              <a:ext uri="{FF2B5EF4-FFF2-40B4-BE49-F238E27FC236}">
                <a16:creationId xmlns:a16="http://schemas.microsoft.com/office/drawing/2014/main" id="{92080BD9-F496-6DF6-80B1-29C8968FC40D}"/>
              </a:ext>
            </a:extLst>
          </p:cNvPr>
          <p:cNvSpPr txBox="1">
            <a:spLocks/>
          </p:cNvSpPr>
          <p:nvPr/>
        </p:nvSpPr>
        <p:spPr>
          <a:xfrm>
            <a:off x="8094605" y="1018419"/>
            <a:ext cx="3807747" cy="307777"/>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aka.ms/copilot-studio-snippets</a:t>
            </a:r>
          </a:p>
        </p:txBody>
      </p:sp>
      <p:sp>
        <p:nvSpPr>
          <p:cNvPr id="21" name="Text Placeholder 18">
            <a:extLst>
              <a:ext uri="{FF2B5EF4-FFF2-40B4-BE49-F238E27FC236}">
                <a16:creationId xmlns:a16="http://schemas.microsoft.com/office/drawing/2014/main" id="{04EBDC1E-8B3A-FEB5-E03D-17588CFC0390}"/>
              </a:ext>
            </a:extLst>
          </p:cNvPr>
          <p:cNvSpPr txBox="1">
            <a:spLocks/>
          </p:cNvSpPr>
          <p:nvPr/>
        </p:nvSpPr>
        <p:spPr>
          <a:xfrm>
            <a:off x="4116392" y="2586405"/>
            <a:ext cx="3807747" cy="307777"/>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aka.ms/ai-builder-prompts</a:t>
            </a:r>
          </a:p>
        </p:txBody>
      </p:sp>
      <p:sp>
        <p:nvSpPr>
          <p:cNvPr id="23" name="Text Placeholder 18">
            <a:extLst>
              <a:ext uri="{FF2B5EF4-FFF2-40B4-BE49-F238E27FC236}">
                <a16:creationId xmlns:a16="http://schemas.microsoft.com/office/drawing/2014/main" id="{44C2DBDC-23DF-6C48-0C81-E219411B7B26}"/>
              </a:ext>
            </a:extLst>
          </p:cNvPr>
          <p:cNvSpPr txBox="1">
            <a:spLocks/>
          </p:cNvSpPr>
          <p:nvPr/>
        </p:nvSpPr>
        <p:spPr>
          <a:xfrm>
            <a:off x="8094605" y="2586405"/>
            <a:ext cx="3807747" cy="523220"/>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https://aka.ms/copilotstudioimplementationguide</a:t>
            </a:r>
          </a:p>
        </p:txBody>
      </p:sp>
      <p:sp>
        <p:nvSpPr>
          <p:cNvPr id="25" name="Text Placeholder 18">
            <a:extLst>
              <a:ext uri="{FF2B5EF4-FFF2-40B4-BE49-F238E27FC236}">
                <a16:creationId xmlns:a16="http://schemas.microsoft.com/office/drawing/2014/main" id="{D008EE93-8369-792F-A88B-C5D804574E3E}"/>
              </a:ext>
            </a:extLst>
          </p:cNvPr>
          <p:cNvSpPr txBox="1">
            <a:spLocks/>
          </p:cNvSpPr>
          <p:nvPr/>
        </p:nvSpPr>
        <p:spPr>
          <a:xfrm>
            <a:off x="4116392" y="4081711"/>
            <a:ext cx="3807747" cy="307777"/>
          </a:xfrm>
          <a:prstGeom prst="rect">
            <a:avLst/>
          </a:prstGeom>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solidFill>
                  <a:srgbClr val="00B0F0"/>
                </a:solidFill>
              </a:rPr>
              <a:t>aka.ms/</a:t>
            </a:r>
            <a:r>
              <a:rPr lang="en-US" dirty="0" err="1">
                <a:solidFill>
                  <a:srgbClr val="00B0F0"/>
                </a:solidFill>
              </a:rPr>
              <a:t>promptguide</a:t>
            </a:r>
            <a:endParaRPr lang="en-US" dirty="0">
              <a:solidFill>
                <a:srgbClr val="00B0F0"/>
              </a:solidFill>
            </a:endParaRPr>
          </a:p>
        </p:txBody>
      </p:sp>
    </p:spTree>
    <p:extLst>
      <p:ext uri="{BB962C8B-B14F-4D97-AF65-F5344CB8AC3E}">
        <p14:creationId xmlns:p14="http://schemas.microsoft.com/office/powerpoint/2010/main" val="39826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40F91-B236-B72D-EF14-AFE0E5280379}"/>
              </a:ext>
            </a:extLst>
          </p:cNvPr>
          <p:cNvSpPr>
            <a:spLocks noGrp="1"/>
          </p:cNvSpPr>
          <p:nvPr>
            <p:ph type="title"/>
          </p:nvPr>
        </p:nvSpPr>
        <p:spPr/>
        <p:txBody>
          <a:bodyPr/>
          <a:lstStyle/>
          <a:p>
            <a:r>
              <a:rPr lang="en-US" dirty="0"/>
              <a:t>Microsoft Power Platform</a:t>
            </a:r>
          </a:p>
        </p:txBody>
      </p:sp>
      <p:sp>
        <p:nvSpPr>
          <p:cNvPr id="3" name="Rectangle: Rounded Corners 5">
            <a:extLst>
              <a:ext uri="{FF2B5EF4-FFF2-40B4-BE49-F238E27FC236}">
                <a16:creationId xmlns:a16="http://schemas.microsoft.com/office/drawing/2014/main" id="{6AD4D42A-B184-F4B2-F547-38B731A2C4FF}"/>
              </a:ext>
              <a:ext uri="{C183D7F6-B498-43B3-948B-1728B52AA6E4}">
                <adec:decorative xmlns:adec="http://schemas.microsoft.com/office/drawing/2017/decorative" val="1"/>
              </a:ext>
            </a:extLst>
          </p:cNvPr>
          <p:cNvSpPr/>
          <p:nvPr/>
        </p:nvSpPr>
        <p:spPr bwMode="auto">
          <a:xfrm>
            <a:off x="585218" y="1573212"/>
            <a:ext cx="11021566" cy="4713288"/>
          </a:xfrm>
          <a:prstGeom prst="roundRect">
            <a:avLst>
              <a:gd name="adj" fmla="val 3733"/>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00EEBBC0-3329-452A-7BD1-02CF2435D05C}"/>
              </a:ext>
            </a:extLst>
          </p:cNvPr>
          <p:cNvSpPr/>
          <p:nvPr/>
        </p:nvSpPr>
        <p:spPr bwMode="auto">
          <a:xfrm>
            <a:off x="588263" y="3151549"/>
            <a:ext cx="2009825"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Application development</a:t>
            </a:r>
          </a:p>
        </p:txBody>
      </p:sp>
      <p:sp>
        <p:nvSpPr>
          <p:cNvPr id="5" name="Rectangle 4">
            <a:extLst>
              <a:ext uri="{FF2B5EF4-FFF2-40B4-BE49-F238E27FC236}">
                <a16:creationId xmlns:a16="http://schemas.microsoft.com/office/drawing/2014/main" id="{5D6FAB61-D8CA-4D54-142C-791E14192A99}"/>
              </a:ext>
            </a:extLst>
          </p:cNvPr>
          <p:cNvSpPr/>
          <p:nvPr/>
        </p:nvSpPr>
        <p:spPr bwMode="auto">
          <a:xfrm>
            <a:off x="2838582"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Process automation</a:t>
            </a:r>
          </a:p>
        </p:txBody>
      </p:sp>
      <p:sp>
        <p:nvSpPr>
          <p:cNvPr id="6" name="Rectangle 5">
            <a:extLst>
              <a:ext uri="{FF2B5EF4-FFF2-40B4-BE49-F238E27FC236}">
                <a16:creationId xmlns:a16="http://schemas.microsoft.com/office/drawing/2014/main" id="{FBC23CEF-03E0-8F6B-97C1-C9CCACBEDD1F}"/>
              </a:ext>
            </a:extLst>
          </p:cNvPr>
          <p:cNvSpPr/>
          <p:nvPr/>
        </p:nvSpPr>
        <p:spPr bwMode="auto">
          <a:xfrm>
            <a:off x="5090756"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Business analytics</a:t>
            </a:r>
          </a:p>
        </p:txBody>
      </p:sp>
      <p:sp>
        <p:nvSpPr>
          <p:cNvPr id="7" name="Rectangle 6">
            <a:extLst>
              <a:ext uri="{FF2B5EF4-FFF2-40B4-BE49-F238E27FC236}">
                <a16:creationId xmlns:a16="http://schemas.microsoft.com/office/drawing/2014/main" id="{1B356C9F-0504-965B-A60E-01819F5FB087}"/>
              </a:ext>
            </a:extLst>
          </p:cNvPr>
          <p:cNvSpPr/>
          <p:nvPr/>
        </p:nvSpPr>
        <p:spPr bwMode="auto">
          <a:xfrm>
            <a:off x="7342930"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Copilot Studio</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Intelligent copilots</a:t>
            </a:r>
          </a:p>
        </p:txBody>
      </p:sp>
      <p:sp>
        <p:nvSpPr>
          <p:cNvPr id="8" name="Rectangle 7">
            <a:extLst>
              <a:ext uri="{FF2B5EF4-FFF2-40B4-BE49-F238E27FC236}">
                <a16:creationId xmlns:a16="http://schemas.microsoft.com/office/drawing/2014/main" id="{4ECE162F-A266-F4A4-9B7A-BB6DA047D451}"/>
              </a:ext>
            </a:extLst>
          </p:cNvPr>
          <p:cNvSpPr/>
          <p:nvPr/>
        </p:nvSpPr>
        <p:spPr bwMode="auto">
          <a:xfrm>
            <a:off x="9595103"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Power Pages</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External websites</a:t>
            </a:r>
          </a:p>
        </p:txBody>
      </p:sp>
      <p:sp>
        <p:nvSpPr>
          <p:cNvPr id="9" name="TextBox 8">
            <a:extLst>
              <a:ext uri="{FF2B5EF4-FFF2-40B4-BE49-F238E27FC236}">
                <a16:creationId xmlns:a16="http://schemas.microsoft.com/office/drawing/2014/main" id="{343B40BF-DDCC-AF3C-1FFA-AB1FFCFBAE5B}"/>
              </a:ext>
            </a:extLst>
          </p:cNvPr>
          <p:cNvSpPr txBox="1"/>
          <p:nvPr/>
        </p:nvSpPr>
        <p:spPr>
          <a:xfrm>
            <a:off x="9019865" y="3586057"/>
            <a:ext cx="1087752" cy="553998"/>
          </a:xfrm>
          <a:prstGeom prst="rect">
            <a:avLst/>
          </a:prstGeom>
          <a:noFill/>
          <a:ln w="12700">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With new building canvas and GPT</a:t>
            </a:r>
            <a:endParaRPr kumimoji="0" lang="en-US" sz="1050" b="0" i="0" u="none" strike="noStrike" kern="1200" cap="none" spc="0" normalizeH="0" baseline="0" noProof="0">
              <a:ln>
                <a:noFill/>
              </a:ln>
              <a:solidFill>
                <a:srgbClr val="FFFFFF"/>
              </a:solidFill>
              <a:effectLst/>
              <a:uLnTx/>
              <a:uFillTx/>
              <a:latin typeface="Segoe UI"/>
              <a:ea typeface="+mn-ea"/>
              <a:cs typeface="Segoe UI"/>
            </a:endParaRPr>
          </a:p>
        </p:txBody>
      </p:sp>
      <p:cxnSp>
        <p:nvCxnSpPr>
          <p:cNvPr id="10" name="Straight Connector 9">
            <a:extLst>
              <a:ext uri="{FF2B5EF4-FFF2-40B4-BE49-F238E27FC236}">
                <a16:creationId xmlns:a16="http://schemas.microsoft.com/office/drawing/2014/main" id="{49C87B69-33C9-E3AB-7856-89D9AF44FBA0}"/>
              </a:ext>
              <a:ext uri="{C183D7F6-B498-43B3-948B-1728B52AA6E4}">
                <adec:decorative xmlns:adec="http://schemas.microsoft.com/office/drawing/2017/decorative" val="1"/>
              </a:ext>
            </a:extLst>
          </p:cNvPr>
          <p:cNvCxnSpPr>
            <a:cxnSpLocks/>
          </p:cNvCxnSpPr>
          <p:nvPr/>
        </p:nvCxnSpPr>
        <p:spPr>
          <a:xfrm>
            <a:off x="1782318" y="2499610"/>
            <a:ext cx="8819239" cy="0"/>
          </a:xfrm>
          <a:prstGeom prst="line">
            <a:avLst/>
          </a:prstGeom>
          <a:ln w="12700">
            <a:solidFill>
              <a:schemeClr val="bg1">
                <a:lumMod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1" name="object 33">
            <a:extLst>
              <a:ext uri="{FF2B5EF4-FFF2-40B4-BE49-F238E27FC236}">
                <a16:creationId xmlns:a16="http://schemas.microsoft.com/office/drawing/2014/main" id="{8FA2080E-9F6F-035B-256A-912FF0FB4E90}"/>
              </a:ext>
              <a:ext uri="{C183D7F6-B498-43B3-948B-1728B52AA6E4}">
                <adec:decorative xmlns:adec="http://schemas.microsoft.com/office/drawing/2017/decorative" val="1"/>
              </a:ext>
            </a:extLst>
          </p:cNvPr>
          <p:cNvSpPr/>
          <p:nvPr/>
        </p:nvSpPr>
        <p:spPr>
          <a:xfrm>
            <a:off x="1135975" y="2042410"/>
            <a:ext cx="914400" cy="914400"/>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object 34">
            <a:extLst>
              <a:ext uri="{FF2B5EF4-FFF2-40B4-BE49-F238E27FC236}">
                <a16:creationId xmlns:a16="http://schemas.microsoft.com/office/drawing/2014/main" id="{6727D786-2519-A2A3-3C62-9593C1B3C26E}"/>
              </a:ext>
              <a:ext uri="{C183D7F6-B498-43B3-948B-1728B52AA6E4}">
                <adec:decorative xmlns:adec="http://schemas.microsoft.com/office/drawing/2017/decorative" val="1"/>
              </a:ext>
            </a:extLst>
          </p:cNvPr>
          <p:cNvSpPr/>
          <p:nvPr/>
        </p:nvSpPr>
        <p:spPr>
          <a:xfrm>
            <a:off x="3387222" y="2042410"/>
            <a:ext cx="914400" cy="914400"/>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Oval 12">
            <a:extLst>
              <a:ext uri="{FF2B5EF4-FFF2-40B4-BE49-F238E27FC236}">
                <a16:creationId xmlns:a16="http://schemas.microsoft.com/office/drawing/2014/main" id="{400D6ECC-5B0D-E4D8-9D8A-3EDB7B8C8F7B}"/>
              </a:ext>
              <a:ext uri="{C183D7F6-B498-43B3-948B-1728B52AA6E4}">
                <adec:decorative xmlns:adec="http://schemas.microsoft.com/office/drawing/2017/decorative" val="1"/>
              </a:ext>
            </a:extLst>
          </p:cNvPr>
          <p:cNvSpPr/>
          <p:nvPr/>
        </p:nvSpPr>
        <p:spPr bwMode="auto">
          <a:xfrm>
            <a:off x="7714568" y="1832663"/>
            <a:ext cx="1221135" cy="1221135"/>
          </a:xfrm>
          <a:prstGeom prst="ellipse">
            <a:avLst/>
          </a:prstGeom>
          <a:solidFill>
            <a:schemeClr val="bg1"/>
          </a:solidFill>
          <a:ln w="38100" cap="flat" cmpd="sng" algn="ctr">
            <a:gradFill>
              <a:gsLst>
                <a:gs pos="0">
                  <a:schemeClr val="accent2"/>
                </a:gs>
                <a:gs pos="47000">
                  <a:schemeClr val="accent2">
                    <a:lumMod val="75000"/>
                  </a:schemeClr>
                </a:gs>
                <a:gs pos="100000">
                  <a:schemeClr val="accent2">
                    <a:lumMod val="50000"/>
                  </a:schemeClr>
                </a:gs>
              </a:gsLst>
              <a:lin ang="5400000" scaled="1"/>
            </a:gradFill>
            <a:prstDash val="solid"/>
            <a:headEnd type="none" w="med" len="med"/>
            <a:tailEnd type="none" w="med" len="med"/>
          </a:ln>
          <a:effectLst>
            <a:glow rad="254000">
              <a:schemeClr val="accent2">
                <a:alpha val="9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object 35">
            <a:extLst>
              <a:ext uri="{FF2B5EF4-FFF2-40B4-BE49-F238E27FC236}">
                <a16:creationId xmlns:a16="http://schemas.microsoft.com/office/drawing/2014/main" id="{282AF1A0-EFF7-165C-90FF-71683FAD10C5}"/>
              </a:ext>
              <a:ext uri="{C183D7F6-B498-43B3-948B-1728B52AA6E4}">
                <adec:decorative xmlns:adec="http://schemas.microsoft.com/office/drawing/2017/decorative" val="1"/>
              </a:ext>
            </a:extLst>
          </p:cNvPr>
          <p:cNvSpPr/>
          <p:nvPr/>
        </p:nvSpPr>
        <p:spPr>
          <a:xfrm>
            <a:off x="5639396" y="2042410"/>
            <a:ext cx="914400" cy="9144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EFA18FDF-A4AD-317E-F42D-BC589F0A2B37}"/>
              </a:ext>
            </a:extLst>
          </p:cNvPr>
          <p:cNvSpPr/>
          <p:nvPr/>
        </p:nvSpPr>
        <p:spPr bwMode="auto">
          <a:xfrm>
            <a:off x="1101035"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Data</a:t>
            </a:r>
            <a:b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connectors</a:t>
            </a:r>
          </a:p>
        </p:txBody>
      </p:sp>
      <p:sp>
        <p:nvSpPr>
          <p:cNvPr id="16" name="Rectangle 15">
            <a:extLst>
              <a:ext uri="{FF2B5EF4-FFF2-40B4-BE49-F238E27FC236}">
                <a16:creationId xmlns:a16="http://schemas.microsoft.com/office/drawing/2014/main" id="{23C5E768-7EB3-9BA7-5B57-E698621107CF}"/>
              </a:ext>
            </a:extLst>
          </p:cNvPr>
          <p:cNvSpPr/>
          <p:nvPr/>
        </p:nvSpPr>
        <p:spPr bwMode="auto">
          <a:xfrm>
            <a:off x="3207413"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AI Builder</a:t>
            </a:r>
          </a:p>
        </p:txBody>
      </p:sp>
      <p:sp>
        <p:nvSpPr>
          <p:cNvPr id="17" name="Rectangle 16">
            <a:extLst>
              <a:ext uri="{FF2B5EF4-FFF2-40B4-BE49-F238E27FC236}">
                <a16:creationId xmlns:a16="http://schemas.microsoft.com/office/drawing/2014/main" id="{20FE3C37-7BE9-C42A-7198-A63353F5DE87}"/>
              </a:ext>
            </a:extLst>
          </p:cNvPr>
          <p:cNvSpPr/>
          <p:nvPr/>
        </p:nvSpPr>
        <p:spPr bwMode="auto">
          <a:xfrm>
            <a:off x="5313791"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Microsoft Dataverse</a:t>
            </a:r>
          </a:p>
        </p:txBody>
      </p:sp>
      <p:sp>
        <p:nvSpPr>
          <p:cNvPr id="18" name="Rectangle 17">
            <a:extLst>
              <a:ext uri="{FF2B5EF4-FFF2-40B4-BE49-F238E27FC236}">
                <a16:creationId xmlns:a16="http://schemas.microsoft.com/office/drawing/2014/main" id="{0AA4C404-4E95-2676-F02B-2271C6F4C30A}"/>
              </a:ext>
            </a:extLst>
          </p:cNvPr>
          <p:cNvSpPr/>
          <p:nvPr/>
        </p:nvSpPr>
        <p:spPr bwMode="auto">
          <a:xfrm>
            <a:off x="7420169"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Segoe UI" pitchFamily="34" charset="0"/>
              </a:rPr>
              <a:t>Power Fx</a:t>
            </a:r>
          </a:p>
        </p:txBody>
      </p:sp>
      <p:sp>
        <p:nvSpPr>
          <p:cNvPr id="19" name="Rectangle 18">
            <a:extLst>
              <a:ext uri="{FF2B5EF4-FFF2-40B4-BE49-F238E27FC236}">
                <a16:creationId xmlns:a16="http://schemas.microsoft.com/office/drawing/2014/main" id="{D1A7E05D-5AA9-A6BA-10DA-7A508CE8C410}"/>
              </a:ext>
            </a:extLst>
          </p:cNvPr>
          <p:cNvSpPr/>
          <p:nvPr/>
        </p:nvSpPr>
        <p:spPr bwMode="auto">
          <a:xfrm>
            <a:off x="9526546" y="5597113"/>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rgbClr val="000000"/>
                </a:solidFill>
                <a:effectLst/>
                <a:uLnTx/>
                <a:uFillTx/>
                <a:latin typeface="Segoe UI Semibold"/>
                <a:ea typeface="+mn-ea"/>
                <a:cs typeface="Segoe UI"/>
              </a:rPr>
              <a:t>Managed </a:t>
            </a:r>
            <a:endParaRPr kumimoji="0" lang="en-US" sz="1600" b="1"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rgbClr val="000000"/>
                </a:solidFill>
                <a:effectLst/>
                <a:uLnTx/>
                <a:uFillTx/>
                <a:latin typeface="Segoe UI Semibold"/>
                <a:ea typeface="+mn-ea"/>
                <a:cs typeface="Segoe UI"/>
              </a:rPr>
              <a:t>Environments</a:t>
            </a:r>
            <a:r>
              <a:rPr kumimoji="0" lang="en-US" sz="1600" b="1" i="0" u="none" strike="noStrike" kern="1200" cap="none" spc="-50" normalizeH="0" baseline="0" noProof="0">
                <a:ln w="3175">
                  <a:noFill/>
                </a:ln>
                <a:solidFill>
                  <a:srgbClr val="000000"/>
                </a:solidFill>
                <a:effectLst/>
                <a:uLnTx/>
                <a:uFillTx/>
                <a:latin typeface="Segoe UI"/>
                <a:ea typeface="+mn-ea"/>
                <a:cs typeface="Segoe UI"/>
              </a:rPr>
              <a:t> </a:t>
            </a:r>
            <a:endParaRPr kumimoji="0" lang="en-US" sz="1600" b="1" i="0" u="none" strike="noStrike" kern="1200" cap="none" spc="-50" normalizeH="0" baseline="0" noProof="0">
              <a:ln w="3175">
                <a:noFill/>
              </a:ln>
              <a:solidFill>
                <a:srgbClr val="000000"/>
              </a:solidFill>
              <a:effectLst/>
              <a:uLnTx/>
              <a:uFillTx/>
              <a:latin typeface="Segoe UI"/>
              <a:ea typeface="+mn-ea"/>
              <a:cs typeface="Segoe UI" panose="020B0502040204020203" pitchFamily="34" charset="0"/>
            </a:endParaRPr>
          </a:p>
        </p:txBody>
      </p:sp>
      <p:grpSp>
        <p:nvGrpSpPr>
          <p:cNvPr id="20" name="Group 19">
            <a:extLst>
              <a:ext uri="{FF2B5EF4-FFF2-40B4-BE49-F238E27FC236}">
                <a16:creationId xmlns:a16="http://schemas.microsoft.com/office/drawing/2014/main" id="{6CFA50B4-17DD-7E87-7053-70CC211E8375}"/>
              </a:ext>
              <a:ext uri="{C183D7F6-B498-43B3-948B-1728B52AA6E4}">
                <adec:decorative xmlns:adec="http://schemas.microsoft.com/office/drawing/2017/decorative" val="1"/>
              </a:ext>
            </a:extLst>
          </p:cNvPr>
          <p:cNvGrpSpPr/>
          <p:nvPr/>
        </p:nvGrpSpPr>
        <p:grpSpPr>
          <a:xfrm>
            <a:off x="9938026" y="4676253"/>
            <a:ext cx="731520" cy="731520"/>
            <a:chOff x="9938026" y="4122324"/>
            <a:chExt cx="731520" cy="731520"/>
          </a:xfrm>
        </p:grpSpPr>
        <p:sp>
          <p:nvSpPr>
            <p:cNvPr id="21" name="Oval 20">
              <a:extLst>
                <a:ext uri="{FF2B5EF4-FFF2-40B4-BE49-F238E27FC236}">
                  <a16:creationId xmlns:a16="http://schemas.microsoft.com/office/drawing/2014/main" id="{CA9FD295-3054-4F83-4DF6-320A7E830AB1}"/>
                </a:ext>
              </a:extLst>
            </p:cNvPr>
            <p:cNvSpPr/>
            <p:nvPr/>
          </p:nvSpPr>
          <p:spPr bwMode="auto">
            <a:xfrm>
              <a:off x="9938026" y="4122324"/>
              <a:ext cx="731520" cy="731520"/>
            </a:xfrm>
            <a:prstGeom prst="ellipse">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22" name="Picture 21" descr="Icon&#10;&#10;Description automatically generated">
              <a:extLst>
                <a:ext uri="{FF2B5EF4-FFF2-40B4-BE49-F238E27FC236}">
                  <a16:creationId xmlns:a16="http://schemas.microsoft.com/office/drawing/2014/main" id="{26FD2B56-0A06-D2C5-8911-3B07DF1E8B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8963" y="4206555"/>
              <a:ext cx="548640" cy="548640"/>
            </a:xfrm>
            <a:prstGeom prst="rect">
              <a:avLst/>
            </a:prstGeom>
          </p:spPr>
        </p:pic>
      </p:grpSp>
      <p:pic>
        <p:nvPicPr>
          <p:cNvPr id="23" name="Graphic 22">
            <a:extLst>
              <a:ext uri="{FF2B5EF4-FFF2-40B4-BE49-F238E27FC236}">
                <a16:creationId xmlns:a16="http://schemas.microsoft.com/office/drawing/2014/main" id="{FE79F71C-F9FE-663E-5830-82CA2B2994B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96476" y="1995143"/>
            <a:ext cx="1008934" cy="1008934"/>
          </a:xfrm>
          <a:prstGeom prst="rect">
            <a:avLst/>
          </a:prstGeom>
        </p:spPr>
      </p:pic>
      <p:grpSp>
        <p:nvGrpSpPr>
          <p:cNvPr id="24" name="Group 23">
            <a:extLst>
              <a:ext uri="{FF2B5EF4-FFF2-40B4-BE49-F238E27FC236}">
                <a16:creationId xmlns:a16="http://schemas.microsoft.com/office/drawing/2014/main" id="{61CCA14C-410B-4D5C-B114-0C8A0FFAD9C6}"/>
              </a:ext>
              <a:ext uri="{C183D7F6-B498-43B3-948B-1728B52AA6E4}">
                <adec:decorative xmlns:adec="http://schemas.microsoft.com/office/drawing/2017/decorative" val="1"/>
              </a:ext>
            </a:extLst>
          </p:cNvPr>
          <p:cNvGrpSpPr/>
          <p:nvPr/>
        </p:nvGrpSpPr>
        <p:grpSpPr>
          <a:xfrm>
            <a:off x="1512515" y="4368678"/>
            <a:ext cx="9157031" cy="1039095"/>
            <a:chOff x="1512515" y="4368678"/>
            <a:chExt cx="9157031" cy="1039095"/>
          </a:xfrm>
        </p:grpSpPr>
        <p:cxnSp>
          <p:nvCxnSpPr>
            <p:cNvPr id="25" name="Straight Connector 24">
              <a:extLst>
                <a:ext uri="{FF2B5EF4-FFF2-40B4-BE49-F238E27FC236}">
                  <a16:creationId xmlns:a16="http://schemas.microsoft.com/office/drawing/2014/main" id="{A8A4F0D9-C3A5-6124-5880-0377A57959B3}"/>
                </a:ext>
              </a:extLst>
            </p:cNvPr>
            <p:cNvCxnSpPr>
              <a:cxnSpLocks/>
            </p:cNvCxnSpPr>
            <p:nvPr/>
          </p:nvCxnSpPr>
          <p:spPr>
            <a:xfrm>
              <a:off x="8197409" y="4368683"/>
              <a:ext cx="0" cy="457200"/>
            </a:xfrm>
            <a:prstGeom prst="line">
              <a:avLst/>
            </a:pr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pic>
          <p:nvPicPr>
            <p:cNvPr id="26" name="Graphic 25">
              <a:extLst>
                <a:ext uri="{FF2B5EF4-FFF2-40B4-BE49-F238E27FC236}">
                  <a16:creationId xmlns:a16="http://schemas.microsoft.com/office/drawing/2014/main" id="{615AABFE-2D34-1CC0-BF98-C78BB145E3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29176" y="4816929"/>
              <a:ext cx="437774" cy="449498"/>
            </a:xfrm>
            <a:prstGeom prst="rect">
              <a:avLst/>
            </a:prstGeom>
          </p:spPr>
        </p:pic>
        <p:sp>
          <p:nvSpPr>
            <p:cNvPr id="27" name="Rectangle 42">
              <a:extLst>
                <a:ext uri="{FF2B5EF4-FFF2-40B4-BE49-F238E27FC236}">
                  <a16:creationId xmlns:a16="http://schemas.microsoft.com/office/drawing/2014/main" id="{75D57865-42F5-5BE5-24A4-176A860AD65D}"/>
                </a:ext>
              </a:extLst>
            </p:cNvPr>
            <p:cNvSpPr/>
            <p:nvPr/>
          </p:nvSpPr>
          <p:spPr bwMode="auto">
            <a:xfrm flipV="1">
              <a:off x="1864429" y="4368678"/>
              <a:ext cx="8431505" cy="448239"/>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3BA992B9-BE6A-D6CB-6769-25CFD58293E7}"/>
                </a:ext>
              </a:extLst>
            </p:cNvPr>
            <p:cNvCxnSpPr>
              <a:cxnSpLocks/>
            </p:cNvCxnSpPr>
            <p:nvPr/>
          </p:nvCxnSpPr>
          <p:spPr>
            <a:xfrm>
              <a:off x="3984653" y="4368683"/>
              <a:ext cx="0" cy="457200"/>
            </a:xfrm>
            <a:prstGeom prst="line">
              <a:avLst/>
            </a:pr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3C16BF-4925-9A89-B35F-85093F539585}"/>
                </a:ext>
              </a:extLst>
            </p:cNvPr>
            <p:cNvCxnSpPr>
              <a:cxnSpLocks/>
            </p:cNvCxnSpPr>
            <p:nvPr/>
          </p:nvCxnSpPr>
          <p:spPr>
            <a:xfrm>
              <a:off x="6091031" y="4368683"/>
              <a:ext cx="0" cy="457200"/>
            </a:xfrm>
            <a:prstGeom prst="line">
              <a:avLst/>
            </a:prstGeom>
            <a:ln w="12700">
              <a:solidFill>
                <a:schemeClr val="bg1">
                  <a:lumMod val="75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4099F87C-2497-5325-831C-D20798FE5E21}"/>
                </a:ext>
              </a:extLst>
            </p:cNvPr>
            <p:cNvGrpSpPr/>
            <p:nvPr/>
          </p:nvGrpSpPr>
          <p:grpSpPr>
            <a:xfrm>
              <a:off x="5725271" y="4676253"/>
              <a:ext cx="731520" cy="731520"/>
              <a:chOff x="6054425" y="4681604"/>
              <a:chExt cx="731520" cy="731520"/>
            </a:xfrm>
          </p:grpSpPr>
          <p:sp>
            <p:nvSpPr>
              <p:cNvPr id="44" name="Oval 43">
                <a:extLst>
                  <a:ext uri="{FF2B5EF4-FFF2-40B4-BE49-F238E27FC236}">
                    <a16:creationId xmlns:a16="http://schemas.microsoft.com/office/drawing/2014/main" id="{6E9B7403-3C25-EB9E-5A10-F104713CEFB0}"/>
                  </a:ext>
                </a:extLst>
              </p:cNvPr>
              <p:cNvSpPr/>
              <p:nvPr/>
            </p:nvSpPr>
            <p:spPr bwMode="auto">
              <a:xfrm>
                <a:off x="6054425" y="4681604"/>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5" name="Picture 2">
                <a:extLst>
                  <a:ext uri="{FF2B5EF4-FFF2-40B4-BE49-F238E27FC236}">
                    <a16:creationId xmlns:a16="http://schemas.microsoft.com/office/drawing/2014/main" id="{7F0E5E9F-1D25-636E-13C1-9C7BF3E994A9}"/>
                  </a:ext>
                </a:extLst>
              </p:cNvPr>
              <p:cNvPicPr>
                <a:picLocks noChangeAspect="1" noChangeArrowheads="1"/>
              </p:cNvPicPr>
              <p:nvPr/>
            </p:nvPicPr>
            <p:blipFill>
              <a:blip r:embed="rId10">
                <a:alphaModFix/>
                <a:extLst>
                  <a:ext uri="{28A0092B-C50C-407E-A947-70E740481C1C}">
                    <a14:useLocalDpi xmlns:a14="http://schemas.microsoft.com/office/drawing/2010/main" val="0"/>
                  </a:ext>
                </a:extLst>
              </a:blip>
              <a:srcRect/>
              <a:stretch>
                <a:fillRect/>
              </a:stretch>
            </p:blipFill>
            <p:spPr bwMode="auto">
              <a:xfrm>
                <a:off x="6193407" y="4819035"/>
                <a:ext cx="453557" cy="45665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D10A7A23-CEDE-0A48-EC5A-94A0EFA3B806}"/>
                </a:ext>
              </a:extLst>
            </p:cNvPr>
            <p:cNvGrpSpPr/>
            <p:nvPr/>
          </p:nvGrpSpPr>
          <p:grpSpPr>
            <a:xfrm>
              <a:off x="7831649" y="4676253"/>
              <a:ext cx="731520" cy="731520"/>
              <a:chOff x="7950114" y="4677607"/>
              <a:chExt cx="731520" cy="731520"/>
            </a:xfrm>
          </p:grpSpPr>
          <p:sp>
            <p:nvSpPr>
              <p:cNvPr id="42" name="Oval 41">
                <a:extLst>
                  <a:ext uri="{FF2B5EF4-FFF2-40B4-BE49-F238E27FC236}">
                    <a16:creationId xmlns:a16="http://schemas.microsoft.com/office/drawing/2014/main" id="{76D5D066-BC4D-A593-A59C-BDF6D3A51A8D}"/>
                  </a:ext>
                </a:extLst>
              </p:cNvPr>
              <p:cNvSpPr/>
              <p:nvPr/>
            </p:nvSpPr>
            <p:spPr bwMode="auto">
              <a:xfrm>
                <a:off x="7950114" y="4677607"/>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3" name="Graphic 1">
                <a:extLst>
                  <a:ext uri="{FF2B5EF4-FFF2-40B4-BE49-F238E27FC236}">
                    <a16:creationId xmlns:a16="http://schemas.microsoft.com/office/drawing/2014/main" id="{3DE21641-4220-01B0-D71C-B8BDAA73E7F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8087274" y="4814767"/>
                <a:ext cx="457200" cy="457200"/>
              </a:xfrm>
              <a:prstGeom prst="rect">
                <a:avLst/>
              </a:prstGeom>
              <a:ln>
                <a:noFill/>
              </a:ln>
            </p:spPr>
          </p:pic>
        </p:grpSp>
        <p:grpSp>
          <p:nvGrpSpPr>
            <p:cNvPr id="32" name="Group 31">
              <a:extLst>
                <a:ext uri="{FF2B5EF4-FFF2-40B4-BE49-F238E27FC236}">
                  <a16:creationId xmlns:a16="http://schemas.microsoft.com/office/drawing/2014/main" id="{DD621D79-EFFD-3F21-938A-455C18520D26}"/>
                </a:ext>
              </a:extLst>
            </p:cNvPr>
            <p:cNvGrpSpPr/>
            <p:nvPr/>
          </p:nvGrpSpPr>
          <p:grpSpPr>
            <a:xfrm>
              <a:off x="3618893" y="4676253"/>
              <a:ext cx="731520" cy="731520"/>
              <a:chOff x="3803071" y="4681604"/>
              <a:chExt cx="731520" cy="731520"/>
            </a:xfrm>
          </p:grpSpPr>
          <p:sp>
            <p:nvSpPr>
              <p:cNvPr id="40" name="Oval 39">
                <a:extLst>
                  <a:ext uri="{FF2B5EF4-FFF2-40B4-BE49-F238E27FC236}">
                    <a16:creationId xmlns:a16="http://schemas.microsoft.com/office/drawing/2014/main" id="{CC621D7B-92DD-3C85-6B33-AEC02305A506}"/>
                  </a:ext>
                </a:extLst>
              </p:cNvPr>
              <p:cNvSpPr/>
              <p:nvPr/>
            </p:nvSpPr>
            <p:spPr bwMode="auto">
              <a:xfrm>
                <a:off x="3803071" y="4681604"/>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pic>
            <p:nvPicPr>
              <p:cNvPr id="41" name="Graphic 45">
                <a:extLst>
                  <a:ext uri="{FF2B5EF4-FFF2-40B4-BE49-F238E27FC236}">
                    <a16:creationId xmlns:a16="http://schemas.microsoft.com/office/drawing/2014/main" id="{93B2B016-BEE1-077B-CC40-46CABE0D0CE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966531" y="4845064"/>
                <a:ext cx="404601" cy="404601"/>
              </a:xfrm>
              <a:prstGeom prst="rect">
                <a:avLst/>
              </a:prstGeom>
              <a:effectLst/>
            </p:spPr>
          </p:pic>
        </p:grpSp>
        <p:grpSp>
          <p:nvGrpSpPr>
            <p:cNvPr id="33" name="Group 32">
              <a:extLst>
                <a:ext uri="{FF2B5EF4-FFF2-40B4-BE49-F238E27FC236}">
                  <a16:creationId xmlns:a16="http://schemas.microsoft.com/office/drawing/2014/main" id="{A95D334F-FD6B-919F-68C7-4D829D5F39CB}"/>
                </a:ext>
              </a:extLst>
            </p:cNvPr>
            <p:cNvGrpSpPr/>
            <p:nvPr/>
          </p:nvGrpSpPr>
          <p:grpSpPr>
            <a:xfrm>
              <a:off x="9938026" y="4676253"/>
              <a:ext cx="731520" cy="731520"/>
              <a:chOff x="9888872" y="4676253"/>
              <a:chExt cx="731520" cy="731520"/>
            </a:xfrm>
          </p:grpSpPr>
          <p:sp>
            <p:nvSpPr>
              <p:cNvPr id="35" name="Oval 34">
                <a:extLst>
                  <a:ext uri="{FF2B5EF4-FFF2-40B4-BE49-F238E27FC236}">
                    <a16:creationId xmlns:a16="http://schemas.microsoft.com/office/drawing/2014/main" id="{2B0173C4-BEB6-48D8-447B-F57A2F2B7CDC}"/>
                  </a:ext>
                </a:extLst>
              </p:cNvPr>
              <p:cNvSpPr/>
              <p:nvPr/>
            </p:nvSpPr>
            <p:spPr bwMode="auto">
              <a:xfrm>
                <a:off x="9888872" y="4676253"/>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898F3E24-53A1-5BC2-6067-78EA2ECAEBCC}"/>
                  </a:ext>
                </a:extLst>
              </p:cNvPr>
              <p:cNvGrpSpPr/>
              <p:nvPr/>
            </p:nvGrpSpPr>
            <p:grpSpPr>
              <a:xfrm>
                <a:off x="10296979" y="5026734"/>
                <a:ext cx="201816" cy="177170"/>
                <a:chOff x="1820244" y="875314"/>
                <a:chExt cx="422005" cy="370465"/>
              </a:xfrm>
            </p:grpSpPr>
            <p:sp>
              <p:nvSpPr>
                <p:cNvPr id="37" name="Rectangle 36">
                  <a:extLst>
                    <a:ext uri="{FF2B5EF4-FFF2-40B4-BE49-F238E27FC236}">
                      <a16:creationId xmlns:a16="http://schemas.microsoft.com/office/drawing/2014/main" id="{5C78E285-7D38-0305-C30C-E90FC620C585}"/>
                    </a:ext>
                  </a:extLst>
                </p:cNvPr>
                <p:cNvSpPr/>
                <p:nvPr/>
              </p:nvSpPr>
              <p:spPr bwMode="auto">
                <a:xfrm rot="18911311">
                  <a:off x="1831559" y="988611"/>
                  <a:ext cx="113397" cy="218756"/>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99DA5207-6630-81AD-D895-5EAB857417D1}"/>
                    </a:ext>
                  </a:extLst>
                </p:cNvPr>
                <p:cNvSpPr/>
                <p:nvPr/>
              </p:nvSpPr>
              <p:spPr bwMode="auto">
                <a:xfrm rot="2681689">
                  <a:off x="1969198" y="925312"/>
                  <a:ext cx="111974" cy="3204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126">
                  <a:extLst>
                    <a:ext uri="{FF2B5EF4-FFF2-40B4-BE49-F238E27FC236}">
                      <a16:creationId xmlns:a16="http://schemas.microsoft.com/office/drawing/2014/main" id="{110E680E-8AC1-0BA6-6832-EB3618BF5DF2}"/>
                    </a:ext>
                  </a:extLst>
                </p:cNvPr>
                <p:cNvSpPr>
                  <a:spLocks/>
                </p:cNvSpPr>
                <p:nvPr/>
              </p:nvSpPr>
              <p:spPr bwMode="auto">
                <a:xfrm>
                  <a:off x="1820244" y="875314"/>
                  <a:ext cx="422005" cy="319436"/>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rgbClr val="0078D4"/>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34" name="Oval 33">
              <a:extLst>
                <a:ext uri="{FF2B5EF4-FFF2-40B4-BE49-F238E27FC236}">
                  <a16:creationId xmlns:a16="http://schemas.microsoft.com/office/drawing/2014/main" id="{CB2017B8-CF79-6115-8CAC-329379334CBA}"/>
                </a:ext>
              </a:extLst>
            </p:cNvPr>
            <p:cNvSpPr/>
            <p:nvPr/>
          </p:nvSpPr>
          <p:spPr bwMode="auto">
            <a:xfrm>
              <a:off x="1512515" y="4676253"/>
              <a:ext cx="731520" cy="73152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pic>
        <p:nvPicPr>
          <p:cNvPr id="46" name="Picture 45">
            <a:extLst>
              <a:ext uri="{FF2B5EF4-FFF2-40B4-BE49-F238E27FC236}">
                <a16:creationId xmlns:a16="http://schemas.microsoft.com/office/drawing/2014/main" id="{2C338460-BF93-51B4-831C-F3E7D9634B4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1614" y="4767272"/>
            <a:ext cx="548640" cy="548640"/>
          </a:xfrm>
          <a:prstGeom prst="rect">
            <a:avLst/>
          </a:prstGeom>
        </p:spPr>
      </p:pic>
      <p:pic>
        <p:nvPicPr>
          <p:cNvPr id="47" name="Picture 46">
            <a:extLst>
              <a:ext uri="{FF2B5EF4-FFF2-40B4-BE49-F238E27FC236}">
                <a16:creationId xmlns:a16="http://schemas.microsoft.com/office/drawing/2014/main" id="{06D7D9D0-E841-FAAC-03D8-108E2AAD75A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29909" y="4770846"/>
            <a:ext cx="548640" cy="548640"/>
          </a:xfrm>
          <a:prstGeom prst="rect">
            <a:avLst/>
          </a:prstGeom>
        </p:spPr>
      </p:pic>
      <p:pic>
        <p:nvPicPr>
          <p:cNvPr id="48" name="Picture 47">
            <a:extLst>
              <a:ext uri="{FF2B5EF4-FFF2-40B4-BE49-F238E27FC236}">
                <a16:creationId xmlns:a16="http://schemas.microsoft.com/office/drawing/2014/main" id="{0612C9A2-5387-50CE-529C-1B41BD55FE9B}"/>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72153" y="4849733"/>
            <a:ext cx="413631" cy="413631"/>
          </a:xfrm>
          <a:prstGeom prst="rect">
            <a:avLst/>
          </a:prstGeom>
        </p:spPr>
      </p:pic>
      <p:pic>
        <p:nvPicPr>
          <p:cNvPr id="49" name="Picture 48">
            <a:extLst>
              <a:ext uri="{FF2B5EF4-FFF2-40B4-BE49-F238E27FC236}">
                <a16:creationId xmlns:a16="http://schemas.microsoft.com/office/drawing/2014/main" id="{F05595E2-15A2-E9EA-16B7-D4C26D9AE106}"/>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46256" y="4804663"/>
            <a:ext cx="464038" cy="464038"/>
          </a:xfrm>
          <a:prstGeom prst="rect">
            <a:avLst/>
          </a:prstGeom>
        </p:spPr>
      </p:pic>
      <p:pic>
        <p:nvPicPr>
          <p:cNvPr id="50" name="Graphic 49">
            <a:extLst>
              <a:ext uri="{FF2B5EF4-FFF2-40B4-BE49-F238E27FC236}">
                <a16:creationId xmlns:a16="http://schemas.microsoft.com/office/drawing/2014/main" id="{86E86BCD-DDB0-A32B-047E-9C27865A689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909419" y="2047781"/>
            <a:ext cx="851314" cy="851314"/>
          </a:xfrm>
          <a:prstGeom prst="rect">
            <a:avLst/>
          </a:prstGeom>
        </p:spPr>
      </p:pic>
    </p:spTree>
    <p:extLst>
      <p:ext uri="{BB962C8B-B14F-4D97-AF65-F5344CB8AC3E}">
        <p14:creationId xmlns:p14="http://schemas.microsoft.com/office/powerpoint/2010/main" val="148307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a:extLst>
              <a:ext uri="{FF2B5EF4-FFF2-40B4-BE49-F238E27FC236}">
                <a16:creationId xmlns:a16="http://schemas.microsoft.com/office/drawing/2014/main" id="{31D8D0E5-3A33-F510-DAC7-0B691BDE7E72}"/>
              </a:ext>
            </a:extLst>
          </p:cNvPr>
          <p:cNvGrpSpPr/>
          <p:nvPr/>
        </p:nvGrpSpPr>
        <p:grpSpPr>
          <a:xfrm>
            <a:off x="642034" y="952960"/>
            <a:ext cx="10948406" cy="4952081"/>
            <a:chOff x="642034" y="462463"/>
            <a:chExt cx="10948406" cy="4952081"/>
          </a:xfrm>
        </p:grpSpPr>
        <p:cxnSp>
          <p:nvCxnSpPr>
            <p:cNvPr id="36" name="Straight Arrow Connector 35">
              <a:extLst>
                <a:ext uri="{FF2B5EF4-FFF2-40B4-BE49-F238E27FC236}">
                  <a16:creationId xmlns:a16="http://schemas.microsoft.com/office/drawing/2014/main" id="{8529F88F-A734-8EFC-E406-A50C3BF0AC4E}"/>
                </a:ext>
                <a:ext uri="{C183D7F6-B498-43B3-948B-1728B52AA6E4}">
                  <adec:decorative xmlns:adec="http://schemas.microsoft.com/office/drawing/2017/decorative" val="1"/>
                </a:ext>
              </a:extLst>
            </p:cNvPr>
            <p:cNvCxnSpPr>
              <a:cxnSpLocks/>
            </p:cNvCxnSpPr>
            <p:nvPr/>
          </p:nvCxnSpPr>
          <p:spPr>
            <a:xfrm flipV="1">
              <a:off x="4821455"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C2151D-A5EA-EFAA-57C7-E1E472D29F4E}"/>
                </a:ext>
                <a:ext uri="{C183D7F6-B498-43B3-948B-1728B52AA6E4}">
                  <adec:decorative xmlns:adec="http://schemas.microsoft.com/office/drawing/2017/decorative" val="1"/>
                </a:ext>
              </a:extLst>
            </p:cNvPr>
            <p:cNvCxnSpPr>
              <a:cxnSpLocks/>
            </p:cNvCxnSpPr>
            <p:nvPr/>
          </p:nvCxnSpPr>
          <p:spPr>
            <a:xfrm flipV="1">
              <a:off x="2070998"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8D2D5C3-0C74-1625-AEAF-ADAD6C3701B7}"/>
                </a:ext>
                <a:ext uri="{C183D7F6-B498-43B3-948B-1728B52AA6E4}">
                  <adec:decorative xmlns:adec="http://schemas.microsoft.com/office/drawing/2017/decorative" val="1"/>
                </a:ext>
              </a:extLst>
            </p:cNvPr>
            <p:cNvCxnSpPr>
              <a:cxnSpLocks/>
            </p:cNvCxnSpPr>
            <p:nvPr/>
          </p:nvCxnSpPr>
          <p:spPr>
            <a:xfrm flipV="1">
              <a:off x="7212684"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321CE0-C0DA-8343-4CE5-DA898101D001}"/>
                </a:ext>
                <a:ext uri="{C183D7F6-B498-43B3-948B-1728B52AA6E4}">
                  <adec:decorative xmlns:adec="http://schemas.microsoft.com/office/drawing/2017/decorative" val="1"/>
                </a:ext>
              </a:extLst>
            </p:cNvPr>
            <p:cNvCxnSpPr>
              <a:cxnSpLocks/>
            </p:cNvCxnSpPr>
            <p:nvPr/>
          </p:nvCxnSpPr>
          <p:spPr>
            <a:xfrm flipV="1">
              <a:off x="9603913"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15199"/>
                </a:srgbClr>
              </a:outerShdw>
            </a:effectLst>
          </p:spPr>
          <p:style>
            <a:lnRef idx="1">
              <a:schemeClr val="accent1"/>
            </a:lnRef>
            <a:fillRef idx="0">
              <a:schemeClr val="accent1"/>
            </a:fillRef>
            <a:effectRef idx="0">
              <a:schemeClr val="accent1"/>
            </a:effectRef>
            <a:fontRef idx="minor">
              <a:schemeClr val="tx1"/>
            </a:fontRef>
          </p:style>
        </p:cxnSp>
        <p:sp>
          <p:nvSpPr>
            <p:cNvPr id="40" name="Rounded Rectangle 7">
              <a:extLst>
                <a:ext uri="{FF2B5EF4-FFF2-40B4-BE49-F238E27FC236}">
                  <a16:creationId xmlns:a16="http://schemas.microsoft.com/office/drawing/2014/main" id="{E756E7E1-F19A-4050-0038-180B309308C5}"/>
                </a:ext>
              </a:extLst>
            </p:cNvPr>
            <p:cNvSpPr/>
            <p:nvPr/>
          </p:nvSpPr>
          <p:spPr bwMode="auto">
            <a:xfrm>
              <a:off x="3579333" y="1886857"/>
              <a:ext cx="7521515" cy="2033814"/>
            </a:xfrm>
            <a:prstGeom prst="roundRect">
              <a:avLst>
                <a:gd name="adj" fmla="val 846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US" sz="1200" err="1">
                <a:solidFill>
                  <a:srgbClr val="FFFFFF"/>
                </a:solidFill>
                <a:latin typeface="+mj-lt"/>
                <a:cs typeface="Segoe UI" panose="020B0502040204020203" pitchFamily="34" charset="0"/>
              </a:endParaRPr>
            </a:p>
          </p:txBody>
        </p:sp>
        <p:sp>
          <p:nvSpPr>
            <p:cNvPr id="41" name="Rounded Rectangle 10">
              <a:extLst>
                <a:ext uri="{FF2B5EF4-FFF2-40B4-BE49-F238E27FC236}">
                  <a16:creationId xmlns:a16="http://schemas.microsoft.com/office/drawing/2014/main" id="{BEFCE57B-8902-3CB5-EF6C-1EECE46AB91F}"/>
                </a:ext>
              </a:extLst>
            </p:cNvPr>
            <p:cNvSpPr/>
            <p:nvPr/>
          </p:nvSpPr>
          <p:spPr bwMode="auto">
            <a:xfrm>
              <a:off x="870857" y="1886857"/>
              <a:ext cx="2420867" cy="2033814"/>
            </a:xfrm>
            <a:prstGeom prst="roundRect">
              <a:avLst>
                <a:gd name="adj" fmla="val 846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ctr" defTabSz="932472" fontAlgn="base">
                <a:spcBef>
                  <a:spcPct val="0"/>
                </a:spcBef>
                <a:spcAft>
                  <a:spcPct val="0"/>
                </a:spcAft>
              </a:pPr>
              <a:endParaRPr lang="en-US" sz="1200" err="1">
                <a:solidFill>
                  <a:srgbClr val="FFFFFF"/>
                </a:solidFill>
                <a:latin typeface="+mj-lt"/>
                <a:cs typeface="Segoe UI" panose="020B0502040204020203" pitchFamily="34" charset="0"/>
              </a:endParaRPr>
            </a:p>
          </p:txBody>
        </p:sp>
        <p:sp>
          <p:nvSpPr>
            <p:cNvPr id="42" name="Title 1">
              <a:extLst>
                <a:ext uri="{FF2B5EF4-FFF2-40B4-BE49-F238E27FC236}">
                  <a16:creationId xmlns:a16="http://schemas.microsoft.com/office/drawing/2014/main" id="{6E2619C7-D2BB-E960-9857-472F3CD2078B}"/>
                </a:ext>
              </a:extLst>
            </p:cNvPr>
            <p:cNvSpPr txBox="1">
              <a:spLocks/>
            </p:cNvSpPr>
            <p:nvPr/>
          </p:nvSpPr>
          <p:spPr>
            <a:xfrm>
              <a:off x="1088097" y="462463"/>
              <a:ext cx="1001275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dirty="0">
                  <a:ln w="3175">
                    <a:noFill/>
                  </a:ln>
                  <a:effectLst/>
                  <a:uLnTx/>
                  <a:uFillTx/>
                  <a:latin typeface="Segoe UI Variable Display Semib" pitchFamily="2" charset="0"/>
                  <a:ea typeface="+mn-ea"/>
                  <a:cs typeface="Segoe UI" pitchFamily="34" charset="0"/>
                </a:rPr>
                <a:t>Copilots and Conversational AI</a:t>
              </a:r>
            </a:p>
          </p:txBody>
        </p:sp>
        <p:sp>
          <p:nvSpPr>
            <p:cNvPr id="43" name="TextBox 42">
              <a:extLst>
                <a:ext uri="{FF2B5EF4-FFF2-40B4-BE49-F238E27FC236}">
                  <a16:creationId xmlns:a16="http://schemas.microsoft.com/office/drawing/2014/main" id="{7C326A68-A784-5D94-684B-8F362C58477A}"/>
                </a:ext>
              </a:extLst>
            </p:cNvPr>
            <p:cNvSpPr txBox="1"/>
            <p:nvPr/>
          </p:nvSpPr>
          <p:spPr>
            <a:xfrm>
              <a:off x="1524000" y="1198131"/>
              <a:ext cx="9144000" cy="369332"/>
            </a:xfrm>
            <a:prstGeom prst="rect">
              <a:avLst/>
            </a:prstGeom>
            <a:noFill/>
          </p:spPr>
          <p:txBody>
            <a:bodyPr wrap="square" lIns="0" tIns="0" rIns="0" bIns="0" rtlCol="0" anchor="t" anchorCtr="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lang="en-US" sz="2400" b="1">
                  <a:ln w="3175">
                    <a:noFill/>
                  </a:ln>
                  <a:gradFill flip="none">
                    <a:gsLst>
                      <a:gs pos="0">
                        <a:srgbClr val="FF5C39"/>
                      </a:gs>
                      <a:gs pos="32000">
                        <a:srgbClr val="C03BC4"/>
                      </a:gs>
                      <a:gs pos="68000">
                        <a:srgbClr val="0078D4"/>
                      </a:gs>
                      <a:gs pos="100000">
                        <a:srgbClr val="399A91"/>
                      </a:gs>
                    </a:gsLst>
                    <a:path path="circle">
                      <a:fillToRect l="100000" t="100000"/>
                    </a:path>
                    <a:tileRect r="-100000" b="-100000"/>
                  </a:gradFill>
                  <a:latin typeface="Segoe UI Semibold"/>
                  <a:cs typeface="Segoe UI Semibold"/>
                </a:rPr>
                <a:t>Build and extend across the Microsoft ecosystem</a:t>
              </a:r>
            </a:p>
          </p:txBody>
        </p:sp>
        <p:sp>
          <p:nvSpPr>
            <p:cNvPr id="44" name="Rectangle: Rounded Corners 53">
              <a:extLst>
                <a:ext uri="{FF2B5EF4-FFF2-40B4-BE49-F238E27FC236}">
                  <a16:creationId xmlns:a16="http://schemas.microsoft.com/office/drawing/2014/main" id="{3B8CA243-B8E4-A8E5-DA82-8EC3BDAE72BA}"/>
                </a:ext>
              </a:extLst>
            </p:cNvPr>
            <p:cNvSpPr/>
            <p:nvPr/>
          </p:nvSpPr>
          <p:spPr bwMode="auto">
            <a:xfrm>
              <a:off x="642034" y="4554735"/>
              <a:ext cx="10948406" cy="859809"/>
            </a:xfrm>
            <a:prstGeom prst="roundRect">
              <a:avLst>
                <a:gd name="adj" fmla="val 13890"/>
              </a:avLst>
            </a:prstGeom>
            <a:gradFill>
              <a:gsLst>
                <a:gs pos="100000">
                  <a:srgbClr val="2CC6C3"/>
                </a:gs>
                <a:gs pos="64000">
                  <a:srgbClr val="0078D4"/>
                </a:gs>
                <a:gs pos="0">
                  <a:srgbClr val="C03B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 | </a:t>
              </a: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a:t>
              </a:r>
            </a:p>
          </p:txBody>
        </p:sp>
        <p:sp>
          <p:nvSpPr>
            <p:cNvPr id="45" name="TextBox 44">
              <a:extLst>
                <a:ext uri="{FF2B5EF4-FFF2-40B4-BE49-F238E27FC236}">
                  <a16:creationId xmlns:a16="http://schemas.microsoft.com/office/drawing/2014/main" id="{9278119D-A85F-1F40-2B4E-F6BEA2D73DE7}"/>
                </a:ext>
                <a:ext uri="{C183D7F6-B498-43B3-948B-1728B52AA6E4}">
                  <adec:decorative xmlns:adec="http://schemas.microsoft.com/office/drawing/2017/decorative" val="0"/>
                </a:ext>
              </a:extLst>
            </p:cNvPr>
            <p:cNvSpPr txBox="1"/>
            <p:nvPr/>
          </p:nvSpPr>
          <p:spPr>
            <a:xfrm>
              <a:off x="1236090" y="2072382"/>
              <a:ext cx="2084284"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a:ea typeface="+mn-ea"/>
                  <a:cs typeface="+mn-cs"/>
                </a:rPr>
                <a:t>Custom copilots</a:t>
              </a:r>
            </a:p>
          </p:txBody>
        </p:sp>
        <p:cxnSp>
          <p:nvCxnSpPr>
            <p:cNvPr id="46" name="Straight Arrow Connector 45">
              <a:extLst>
                <a:ext uri="{FF2B5EF4-FFF2-40B4-BE49-F238E27FC236}">
                  <a16:creationId xmlns:a16="http://schemas.microsoft.com/office/drawing/2014/main" id="{E5E5CCF3-BD40-E0FD-E9B2-8E7C51A5358C}"/>
                </a:ext>
                <a:ext uri="{C183D7F6-B498-43B3-948B-1728B52AA6E4}">
                  <adec:decorative xmlns:adec="http://schemas.microsoft.com/office/drawing/2017/decorative" val="1"/>
                </a:ext>
              </a:extLst>
            </p:cNvPr>
            <p:cNvCxnSpPr>
              <a:cxnSpLocks/>
            </p:cNvCxnSpPr>
            <p:nvPr/>
          </p:nvCxnSpPr>
          <p:spPr>
            <a:xfrm>
              <a:off x="1236090" y="2344300"/>
              <a:ext cx="1649782" cy="0"/>
            </a:xfrm>
            <a:prstGeom prst="straightConnector1">
              <a:avLst/>
            </a:prstGeom>
            <a:noFill/>
            <a:ln w="25400" cap="rnd">
              <a:gradFill flip="none" rotWithShape="1">
                <a:gsLst>
                  <a:gs pos="100000">
                    <a:srgbClr val="0078D4"/>
                  </a:gs>
                  <a:gs pos="35000">
                    <a:srgbClr val="399A91"/>
                  </a:gs>
                </a:gsLst>
                <a:lin ang="0" scaled="1"/>
                <a:tileRect/>
              </a:gradFill>
              <a:prstDash val="solid"/>
              <a:round/>
              <a:headEnd type="none" w="lg" len="sm"/>
              <a:tailEnd type="none" w="lg" len="sm"/>
            </a:ln>
          </p:spPr>
        </p:cxnSp>
        <p:sp>
          <p:nvSpPr>
            <p:cNvPr id="47" name="TextBox 46">
              <a:extLst>
                <a:ext uri="{FF2B5EF4-FFF2-40B4-BE49-F238E27FC236}">
                  <a16:creationId xmlns:a16="http://schemas.microsoft.com/office/drawing/2014/main" id="{7E382C54-FC9B-A832-CA39-C7E00BCB7646}"/>
                </a:ext>
                <a:ext uri="{C183D7F6-B498-43B3-948B-1728B52AA6E4}">
                  <adec:decorative xmlns:adec="http://schemas.microsoft.com/office/drawing/2017/decorative" val="0"/>
                </a:ext>
              </a:extLst>
            </p:cNvPr>
            <p:cNvSpPr txBox="1"/>
            <p:nvPr/>
          </p:nvSpPr>
          <p:spPr>
            <a:xfrm>
              <a:off x="3949637" y="2072382"/>
              <a:ext cx="2691340"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a:ea typeface="+mn-ea"/>
                  <a:cs typeface="+mn-cs"/>
                </a:rPr>
                <a:t>Microsoft 365</a:t>
              </a:r>
            </a:p>
          </p:txBody>
        </p:sp>
        <p:cxnSp>
          <p:nvCxnSpPr>
            <p:cNvPr id="48" name="Straight Arrow Connector 47">
              <a:extLst>
                <a:ext uri="{FF2B5EF4-FFF2-40B4-BE49-F238E27FC236}">
                  <a16:creationId xmlns:a16="http://schemas.microsoft.com/office/drawing/2014/main" id="{686B8D84-4D6B-74D9-2916-95E0D2017681}"/>
                </a:ext>
                <a:ext uri="{C183D7F6-B498-43B3-948B-1728B52AA6E4}">
                  <adec:decorative xmlns:adec="http://schemas.microsoft.com/office/drawing/2017/decorative" val="1"/>
                </a:ext>
              </a:extLst>
            </p:cNvPr>
            <p:cNvCxnSpPr>
              <a:cxnSpLocks/>
            </p:cNvCxnSpPr>
            <p:nvPr/>
          </p:nvCxnSpPr>
          <p:spPr>
            <a:xfrm>
              <a:off x="3949637" y="2344300"/>
              <a:ext cx="1841563" cy="0"/>
            </a:xfrm>
            <a:prstGeom prst="straightConnector1">
              <a:avLst/>
            </a:prstGeom>
            <a:noFill/>
            <a:ln w="25400" cap="rnd">
              <a:gradFill flip="none" rotWithShape="1">
                <a:gsLst>
                  <a:gs pos="0">
                    <a:srgbClr val="0078D4"/>
                  </a:gs>
                  <a:gs pos="100000">
                    <a:srgbClr val="C03BC4"/>
                  </a:gs>
                </a:gsLst>
                <a:lin ang="0" scaled="1"/>
                <a:tileRect/>
              </a:gradFill>
              <a:prstDash val="solid"/>
              <a:round/>
              <a:headEnd type="none" w="lg" len="sm"/>
              <a:tailEnd type="none" w="lg" len="sm"/>
            </a:ln>
          </p:spPr>
        </p:cxnSp>
        <p:sp>
          <p:nvSpPr>
            <p:cNvPr id="49" name="TextBox 48">
              <a:extLst>
                <a:ext uri="{FF2B5EF4-FFF2-40B4-BE49-F238E27FC236}">
                  <a16:creationId xmlns:a16="http://schemas.microsoft.com/office/drawing/2014/main" id="{FD4CA978-B8C3-315C-F18E-78AC6F2415F2}"/>
                </a:ext>
                <a:ext uri="{C183D7F6-B498-43B3-948B-1728B52AA6E4}">
                  <adec:decorative xmlns:adec="http://schemas.microsoft.com/office/drawing/2017/decorative" val="0"/>
                </a:ext>
              </a:extLst>
            </p:cNvPr>
            <p:cNvSpPr txBox="1"/>
            <p:nvPr/>
          </p:nvSpPr>
          <p:spPr>
            <a:xfrm>
              <a:off x="6131881" y="2072382"/>
              <a:ext cx="2875422"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Variable Display Semib" pitchFamily="2" charset="0"/>
                  <a:ea typeface="+mn-ea"/>
                  <a:cs typeface="+mn-cs"/>
                </a:rPr>
                <a:t>Biz Apps &amp; Power Platform</a:t>
              </a:r>
            </a:p>
          </p:txBody>
        </p:sp>
        <p:cxnSp>
          <p:nvCxnSpPr>
            <p:cNvPr id="50" name="Straight Arrow Connector 49">
              <a:extLst>
                <a:ext uri="{FF2B5EF4-FFF2-40B4-BE49-F238E27FC236}">
                  <a16:creationId xmlns:a16="http://schemas.microsoft.com/office/drawing/2014/main" id="{CB40725B-A4C0-3A09-1DF7-901AED98FF40}"/>
                </a:ext>
                <a:ext uri="{C183D7F6-B498-43B3-948B-1728B52AA6E4}">
                  <adec:decorative xmlns:adec="http://schemas.microsoft.com/office/drawing/2017/decorative" val="1"/>
                </a:ext>
              </a:extLst>
            </p:cNvPr>
            <p:cNvCxnSpPr>
              <a:cxnSpLocks/>
            </p:cNvCxnSpPr>
            <p:nvPr/>
          </p:nvCxnSpPr>
          <p:spPr>
            <a:xfrm>
              <a:off x="6131881" y="2344300"/>
              <a:ext cx="2334953" cy="0"/>
            </a:xfrm>
            <a:prstGeom prst="straightConnector1">
              <a:avLst/>
            </a:prstGeom>
            <a:noFill/>
            <a:ln w="25400" cap="rnd">
              <a:gradFill flip="none" rotWithShape="1">
                <a:gsLst>
                  <a:gs pos="0">
                    <a:srgbClr val="C03BC4"/>
                  </a:gs>
                  <a:gs pos="100000">
                    <a:srgbClr val="EF5494"/>
                  </a:gs>
                </a:gsLst>
                <a:lin ang="0" scaled="1"/>
                <a:tileRect/>
              </a:gradFill>
              <a:prstDash val="solid"/>
              <a:round/>
              <a:headEnd type="none" w="lg" len="sm"/>
              <a:tailEnd type="none" w="lg" len="sm"/>
            </a:ln>
          </p:spPr>
        </p:cxnSp>
        <p:sp>
          <p:nvSpPr>
            <p:cNvPr id="51" name="TextBox 50">
              <a:extLst>
                <a:ext uri="{FF2B5EF4-FFF2-40B4-BE49-F238E27FC236}">
                  <a16:creationId xmlns:a16="http://schemas.microsoft.com/office/drawing/2014/main" id="{C95001AF-B812-8027-83E0-8FF3572CBEEA}"/>
                </a:ext>
                <a:ext uri="{C183D7F6-B498-43B3-948B-1728B52AA6E4}">
                  <adec:decorative xmlns:adec="http://schemas.microsoft.com/office/drawing/2017/decorative" val="0"/>
                </a:ext>
              </a:extLst>
            </p:cNvPr>
            <p:cNvSpPr txBox="1"/>
            <p:nvPr/>
          </p:nvSpPr>
          <p:spPr>
            <a:xfrm>
              <a:off x="8791263" y="2072382"/>
              <a:ext cx="1868055"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UI"/>
                  <a:ea typeface="+mn-ea"/>
                  <a:cs typeface="+mn-cs"/>
                </a:rPr>
                <a:t>Other Microsoft Copilots</a:t>
              </a:r>
            </a:p>
          </p:txBody>
        </p:sp>
        <p:cxnSp>
          <p:nvCxnSpPr>
            <p:cNvPr id="52" name="Straight Arrow Connector 51">
              <a:extLst>
                <a:ext uri="{FF2B5EF4-FFF2-40B4-BE49-F238E27FC236}">
                  <a16:creationId xmlns:a16="http://schemas.microsoft.com/office/drawing/2014/main" id="{B4818A50-C1CB-753A-77D4-1DDB816F870A}"/>
                </a:ext>
                <a:ext uri="{C183D7F6-B498-43B3-948B-1728B52AA6E4}">
                  <adec:decorative xmlns:adec="http://schemas.microsoft.com/office/drawing/2017/decorative" val="1"/>
                </a:ext>
              </a:extLst>
            </p:cNvPr>
            <p:cNvCxnSpPr>
              <a:cxnSpLocks/>
            </p:cNvCxnSpPr>
            <p:nvPr/>
          </p:nvCxnSpPr>
          <p:spPr>
            <a:xfrm>
              <a:off x="8791263" y="2344300"/>
              <a:ext cx="1700806" cy="0"/>
            </a:xfrm>
            <a:prstGeom prst="straightConnector1">
              <a:avLst/>
            </a:prstGeom>
            <a:noFill/>
            <a:ln w="25400" cap="rnd">
              <a:gradFill flip="none" rotWithShape="1">
                <a:gsLst>
                  <a:gs pos="0">
                    <a:srgbClr val="F45690"/>
                  </a:gs>
                  <a:gs pos="100000">
                    <a:srgbClr val="FF932B"/>
                  </a:gs>
                </a:gsLst>
                <a:lin ang="0" scaled="1"/>
                <a:tileRect/>
              </a:gradFill>
              <a:prstDash val="solid"/>
              <a:round/>
              <a:headEnd type="none" w="lg" len="sm"/>
              <a:tailEnd type="none" w="lg" len="sm"/>
            </a:ln>
          </p:spPr>
        </p:cxnSp>
        <p:sp>
          <p:nvSpPr>
            <p:cNvPr id="53" name="TextBox 52">
              <a:extLst>
                <a:ext uri="{FF2B5EF4-FFF2-40B4-BE49-F238E27FC236}">
                  <a16:creationId xmlns:a16="http://schemas.microsoft.com/office/drawing/2014/main" id="{5844DAFD-BC2D-B3DA-BDBF-F1106775F523}"/>
                </a:ext>
                <a:ext uri="{C183D7F6-B498-43B3-948B-1728B52AA6E4}">
                  <adec:decorative xmlns:adec="http://schemas.microsoft.com/office/drawing/2017/decorative" val="0"/>
                </a:ext>
              </a:extLst>
            </p:cNvPr>
            <p:cNvSpPr txBox="1"/>
            <p:nvPr/>
          </p:nvSpPr>
          <p:spPr>
            <a:xfrm>
              <a:off x="3943760" y="2440856"/>
              <a:ext cx="1770468" cy="141577"/>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Extend </a:t>
              </a:r>
              <a:r>
                <a:rPr kumimoji="0" lang="en-US" sz="800" b="0" i="0" u="none" strike="noStrike" kern="1200" cap="none" spc="0" normalizeH="0" baseline="0" noProof="0">
                  <a:ln>
                    <a:noFill/>
                  </a:ln>
                  <a:solidFill>
                    <a:schemeClr val="tx1"/>
                  </a:solidFill>
                  <a:effectLst/>
                  <a:uLnTx/>
                  <a:uFillTx/>
                  <a:latin typeface="Segoe UI"/>
                  <a:ea typeface="+mn-ea"/>
                  <a:cs typeface="+mn-cs"/>
                </a:rPr>
                <a:t>Microsoft 365 Copilot</a:t>
              </a:r>
            </a:p>
          </p:txBody>
        </p:sp>
        <p:sp>
          <p:nvSpPr>
            <p:cNvPr id="54" name="TextBox 53">
              <a:extLst>
                <a:ext uri="{FF2B5EF4-FFF2-40B4-BE49-F238E27FC236}">
                  <a16:creationId xmlns:a16="http://schemas.microsoft.com/office/drawing/2014/main" id="{C2C4A2AA-0EFB-E5C2-899F-543A78A270A0}"/>
                </a:ext>
                <a:ext uri="{C183D7F6-B498-43B3-948B-1728B52AA6E4}">
                  <adec:decorative xmlns:adec="http://schemas.microsoft.com/office/drawing/2017/decorative" val="0"/>
                </a:ext>
              </a:extLst>
            </p:cNvPr>
            <p:cNvSpPr txBox="1"/>
            <p:nvPr/>
          </p:nvSpPr>
          <p:spPr>
            <a:xfrm>
              <a:off x="6112072" y="2438728"/>
              <a:ext cx="2084284"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Extend </a:t>
              </a:r>
              <a:r>
                <a:rPr kumimoji="0" lang="en-US" sz="800" b="0" i="0" u="none" strike="noStrike" kern="1200" cap="none" spc="0" normalizeH="0" baseline="0" noProof="0">
                  <a:ln>
                    <a:noFill/>
                  </a:ln>
                  <a:solidFill>
                    <a:schemeClr val="tx1"/>
                  </a:solidFill>
                  <a:effectLst/>
                  <a:uLnTx/>
                  <a:uFillTx/>
                  <a:latin typeface="Segoe UI"/>
                  <a:ea typeface="+mn-ea"/>
                  <a:cs typeface="+mn-cs"/>
                </a:rPr>
                <a:t>Copilot experiences in Dynamics 365 and Power Products</a:t>
              </a:r>
            </a:p>
          </p:txBody>
        </p:sp>
        <p:sp>
          <p:nvSpPr>
            <p:cNvPr id="55" name="TextBox 54">
              <a:extLst>
                <a:ext uri="{FF2B5EF4-FFF2-40B4-BE49-F238E27FC236}">
                  <a16:creationId xmlns:a16="http://schemas.microsoft.com/office/drawing/2014/main" id="{AB46A7BD-290D-3621-AE5C-202DA9C77BD3}"/>
                </a:ext>
                <a:ext uri="{C183D7F6-B498-43B3-948B-1728B52AA6E4}">
                  <adec:decorative xmlns:adec="http://schemas.microsoft.com/office/drawing/2017/decorative" val="0"/>
                </a:ext>
              </a:extLst>
            </p:cNvPr>
            <p:cNvSpPr txBox="1"/>
            <p:nvPr/>
          </p:nvSpPr>
          <p:spPr>
            <a:xfrm>
              <a:off x="1236091" y="2438728"/>
              <a:ext cx="1662300"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Build </a:t>
              </a:r>
              <a:r>
                <a:rPr kumimoji="0" lang="en-US" sz="800" b="0" i="0" u="none" strike="noStrike" kern="1200" cap="none" spc="0" normalizeH="0" baseline="0" noProof="0">
                  <a:ln>
                    <a:noFill/>
                  </a:ln>
                  <a:solidFill>
                    <a:schemeClr val="tx1"/>
                  </a:solidFill>
                  <a:effectLst/>
                  <a:uLnTx/>
                  <a:uFillTx/>
                  <a:latin typeface="Segoe UI"/>
                  <a:ea typeface="+mn-ea"/>
                  <a:cs typeface="+mn-cs"/>
                </a:rPr>
                <a:t>Custom copilots and bots for enterprises and third parties</a:t>
              </a:r>
            </a:p>
          </p:txBody>
        </p:sp>
        <p:pic>
          <p:nvPicPr>
            <p:cNvPr id="56" name="Picture 55">
              <a:extLst>
                <a:ext uri="{FF2B5EF4-FFF2-40B4-BE49-F238E27FC236}">
                  <a16:creationId xmlns:a16="http://schemas.microsoft.com/office/drawing/2014/main" id="{2CE0B82D-9C5F-4D41-0A87-433CC059B27D}"/>
                </a:ext>
              </a:extLst>
            </p:cNvPr>
            <p:cNvPicPr>
              <a:picLocks noChangeAspect="1"/>
            </p:cNvPicPr>
            <p:nvPr/>
          </p:nvPicPr>
          <p:blipFill>
            <a:blip r:embed="rId2">
              <a:extLst>
                <a:ext uri="{28A0092B-C50C-407E-A947-70E740481C1C}">
                  <a14:useLocalDpi xmlns:a14="http://schemas.microsoft.com/office/drawing/2010/main" val="0"/>
                </a:ext>
              </a:extLst>
            </a:blip>
            <a:srcRect t="2923" b="2923"/>
            <a:stretch/>
          </p:blipFill>
          <p:spPr>
            <a:xfrm>
              <a:off x="4590587" y="2857376"/>
              <a:ext cx="563584" cy="530638"/>
            </a:xfrm>
            <a:prstGeom prst="rect">
              <a:avLst/>
            </a:prstGeom>
          </p:spPr>
        </p:pic>
        <p:pic>
          <p:nvPicPr>
            <p:cNvPr id="57" name="Picture 56">
              <a:extLst>
                <a:ext uri="{FF2B5EF4-FFF2-40B4-BE49-F238E27FC236}">
                  <a16:creationId xmlns:a16="http://schemas.microsoft.com/office/drawing/2014/main" id="{7ACC2C37-4BFC-72AB-14DA-DB6C1CD34590}"/>
                </a:ext>
              </a:extLst>
            </p:cNvPr>
            <p:cNvPicPr>
              <a:picLocks noChangeAspect="1"/>
            </p:cNvPicPr>
            <p:nvPr/>
          </p:nvPicPr>
          <p:blipFill>
            <a:blip r:embed="rId3">
              <a:extLst>
                <a:ext uri="{28A0092B-C50C-407E-A947-70E740481C1C}">
                  <a14:useLocalDpi xmlns:a14="http://schemas.microsoft.com/office/drawing/2010/main" val="0"/>
                </a:ext>
              </a:extLst>
            </a:blip>
            <a:srcRect t="2923" b="2923"/>
            <a:stretch/>
          </p:blipFill>
          <p:spPr>
            <a:xfrm>
              <a:off x="6182665" y="2897407"/>
              <a:ext cx="370192" cy="348552"/>
            </a:xfrm>
            <a:prstGeom prst="rect">
              <a:avLst/>
            </a:prstGeom>
          </p:spPr>
        </p:pic>
        <p:pic>
          <p:nvPicPr>
            <p:cNvPr id="58" name="Picture 57">
              <a:extLst>
                <a:ext uri="{FF2B5EF4-FFF2-40B4-BE49-F238E27FC236}">
                  <a16:creationId xmlns:a16="http://schemas.microsoft.com/office/drawing/2014/main" id="{117B4C17-5C1E-1C02-E3FC-85167CE203F7}"/>
                </a:ext>
              </a:extLst>
            </p:cNvPr>
            <p:cNvPicPr>
              <a:picLocks noChangeAspect="1"/>
            </p:cNvPicPr>
            <p:nvPr/>
          </p:nvPicPr>
          <p:blipFill>
            <a:blip r:embed="rId4">
              <a:extLst>
                <a:ext uri="{28A0092B-C50C-407E-A947-70E740481C1C}">
                  <a14:useLocalDpi xmlns:a14="http://schemas.microsoft.com/office/drawing/2010/main" val="0"/>
                </a:ext>
              </a:extLst>
            </a:blip>
            <a:srcRect t="2923" b="2923"/>
            <a:stretch/>
          </p:blipFill>
          <p:spPr>
            <a:xfrm>
              <a:off x="6969118" y="2898707"/>
              <a:ext cx="370192" cy="348552"/>
            </a:xfrm>
            <a:prstGeom prst="rect">
              <a:avLst/>
            </a:prstGeom>
          </p:spPr>
        </p:pic>
        <p:sp>
          <p:nvSpPr>
            <p:cNvPr id="59" name="TextBox 58">
              <a:extLst>
                <a:ext uri="{FF2B5EF4-FFF2-40B4-BE49-F238E27FC236}">
                  <a16:creationId xmlns:a16="http://schemas.microsoft.com/office/drawing/2014/main" id="{0DF7E143-AD55-B7F3-5AC2-86108F68D0C2}"/>
                </a:ext>
                <a:ext uri="{C183D7F6-B498-43B3-948B-1728B52AA6E4}">
                  <adec:decorative xmlns:adec="http://schemas.microsoft.com/office/drawing/2017/decorative" val="0"/>
                </a:ext>
              </a:extLst>
            </p:cNvPr>
            <p:cNvSpPr txBox="1"/>
            <p:nvPr/>
          </p:nvSpPr>
          <p:spPr>
            <a:xfrm>
              <a:off x="6073484" y="3368230"/>
              <a:ext cx="607471"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chemeClr val="tx1">
                      <a:lumMod val="75000"/>
                      <a:lumOff val="25000"/>
                    </a:schemeClr>
                  </a:solidFill>
                  <a:effectLst/>
                  <a:uLnTx/>
                  <a:uFillTx/>
                  <a:latin typeface="Segoe UI"/>
                  <a:ea typeface="+mn-ea"/>
                  <a:cs typeface="+mn-cs"/>
                </a:rPr>
                <a:t>Copilot for Sales</a:t>
              </a:r>
            </a:p>
          </p:txBody>
        </p:sp>
        <p:sp>
          <p:nvSpPr>
            <p:cNvPr id="60" name="TextBox 59">
              <a:extLst>
                <a:ext uri="{FF2B5EF4-FFF2-40B4-BE49-F238E27FC236}">
                  <a16:creationId xmlns:a16="http://schemas.microsoft.com/office/drawing/2014/main" id="{D60AA8AB-FB1D-4DAA-086B-6826D2858A0B}"/>
                </a:ext>
                <a:ext uri="{C183D7F6-B498-43B3-948B-1728B52AA6E4}">
                  <adec:decorative xmlns:adec="http://schemas.microsoft.com/office/drawing/2017/decorative" val="0"/>
                </a:ext>
              </a:extLst>
            </p:cNvPr>
            <p:cNvSpPr txBox="1"/>
            <p:nvPr/>
          </p:nvSpPr>
          <p:spPr>
            <a:xfrm>
              <a:off x="6759137"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chemeClr val="tx1">
                      <a:lumMod val="75000"/>
                      <a:lumOff val="25000"/>
                    </a:schemeClr>
                  </a:solidFill>
                  <a:effectLst/>
                  <a:uLnTx/>
                  <a:uFillTx/>
                  <a:latin typeface="Segoe UI"/>
                  <a:ea typeface="+mn-ea"/>
                  <a:cs typeface="+mn-cs"/>
                </a:rPr>
                <a:t>Copilot for Service</a:t>
              </a:r>
            </a:p>
          </p:txBody>
        </p:sp>
        <p:pic>
          <p:nvPicPr>
            <p:cNvPr id="61" name="Picture 60">
              <a:extLst>
                <a:ext uri="{FF2B5EF4-FFF2-40B4-BE49-F238E27FC236}">
                  <a16:creationId xmlns:a16="http://schemas.microsoft.com/office/drawing/2014/main" id="{8E24B693-46F6-4875-B944-8221E4D98856}"/>
                </a:ext>
              </a:extLst>
            </p:cNvPr>
            <p:cNvPicPr>
              <a:picLocks noChangeAspect="1"/>
            </p:cNvPicPr>
            <p:nvPr/>
          </p:nvPicPr>
          <p:blipFill>
            <a:blip r:embed="rId5">
              <a:extLst>
                <a:ext uri="{28A0092B-C50C-407E-A947-70E740481C1C}">
                  <a14:useLocalDpi xmlns:a14="http://schemas.microsoft.com/office/drawing/2010/main" val="0"/>
                </a:ext>
              </a:extLst>
            </a:blip>
            <a:srcRect t="2923" b="2923"/>
            <a:stretch/>
          </p:blipFill>
          <p:spPr>
            <a:xfrm>
              <a:off x="7799980" y="2897406"/>
              <a:ext cx="370192" cy="348552"/>
            </a:xfrm>
            <a:prstGeom prst="rect">
              <a:avLst/>
            </a:prstGeom>
          </p:spPr>
        </p:pic>
        <p:sp>
          <p:nvSpPr>
            <p:cNvPr id="62" name="TextBox 61">
              <a:extLst>
                <a:ext uri="{FF2B5EF4-FFF2-40B4-BE49-F238E27FC236}">
                  <a16:creationId xmlns:a16="http://schemas.microsoft.com/office/drawing/2014/main" id="{B3EA22C8-932E-18C4-D421-EE62FD8DAB68}"/>
                </a:ext>
                <a:ext uri="{C183D7F6-B498-43B3-948B-1728B52AA6E4}">
                  <adec:decorative xmlns:adec="http://schemas.microsoft.com/office/drawing/2017/decorative" val="0"/>
                </a:ext>
              </a:extLst>
            </p:cNvPr>
            <p:cNvSpPr txBox="1"/>
            <p:nvPr/>
          </p:nvSpPr>
          <p:spPr>
            <a:xfrm>
              <a:off x="7545358"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chemeClr val="tx1">
                      <a:lumMod val="75000"/>
                      <a:lumOff val="25000"/>
                    </a:schemeClr>
                  </a:solidFill>
                  <a:effectLst/>
                  <a:uLnTx/>
                  <a:uFillTx/>
                  <a:latin typeface="Segoe UI"/>
                  <a:ea typeface="+mn-ea"/>
                  <a:cs typeface="+mn-cs"/>
                </a:rPr>
                <a:t>Power Platform</a:t>
              </a:r>
            </a:p>
          </p:txBody>
        </p:sp>
        <p:pic>
          <p:nvPicPr>
            <p:cNvPr id="63" name="Picture 62">
              <a:extLst>
                <a:ext uri="{FF2B5EF4-FFF2-40B4-BE49-F238E27FC236}">
                  <a16:creationId xmlns:a16="http://schemas.microsoft.com/office/drawing/2014/main" id="{B410729D-83F8-96FA-48AB-9829D08F2AC1}"/>
                </a:ext>
              </a:extLst>
            </p:cNvPr>
            <p:cNvPicPr>
              <a:picLocks noChangeAspect="1"/>
            </p:cNvPicPr>
            <p:nvPr/>
          </p:nvPicPr>
          <p:blipFill>
            <a:blip r:embed="rId6">
              <a:extLst>
                <a:ext uri="{28A0092B-C50C-407E-A947-70E740481C1C}">
                  <a14:useLocalDpi xmlns:a14="http://schemas.microsoft.com/office/drawing/2010/main" val="0"/>
                </a:ext>
              </a:extLst>
            </a:blip>
            <a:srcRect t="2923" b="2923"/>
            <a:stretch/>
          </p:blipFill>
          <p:spPr>
            <a:xfrm>
              <a:off x="8822207" y="2897407"/>
              <a:ext cx="370192" cy="348552"/>
            </a:xfrm>
            <a:prstGeom prst="rect">
              <a:avLst/>
            </a:prstGeom>
          </p:spPr>
        </p:pic>
        <p:pic>
          <p:nvPicPr>
            <p:cNvPr id="64" name="Picture 63">
              <a:extLst>
                <a:ext uri="{FF2B5EF4-FFF2-40B4-BE49-F238E27FC236}">
                  <a16:creationId xmlns:a16="http://schemas.microsoft.com/office/drawing/2014/main" id="{83EF5267-F1A5-F2A0-80E1-D2B8118C0B38}"/>
                </a:ext>
              </a:extLst>
            </p:cNvPr>
            <p:cNvPicPr>
              <a:picLocks noChangeAspect="1"/>
            </p:cNvPicPr>
            <p:nvPr/>
          </p:nvPicPr>
          <p:blipFill>
            <a:blip r:embed="rId7">
              <a:extLst>
                <a:ext uri="{28A0092B-C50C-407E-A947-70E740481C1C}">
                  <a14:useLocalDpi xmlns:a14="http://schemas.microsoft.com/office/drawing/2010/main" val="0"/>
                </a:ext>
              </a:extLst>
            </a:blip>
            <a:srcRect t="2923" b="2923"/>
            <a:stretch/>
          </p:blipFill>
          <p:spPr>
            <a:xfrm>
              <a:off x="9316193" y="2897407"/>
              <a:ext cx="370192" cy="348552"/>
            </a:xfrm>
            <a:prstGeom prst="rect">
              <a:avLst/>
            </a:prstGeom>
          </p:spPr>
        </p:pic>
        <p:pic>
          <p:nvPicPr>
            <p:cNvPr id="65" name="Picture 64">
              <a:extLst>
                <a:ext uri="{FF2B5EF4-FFF2-40B4-BE49-F238E27FC236}">
                  <a16:creationId xmlns:a16="http://schemas.microsoft.com/office/drawing/2014/main" id="{E2E8867B-B356-2D35-A35E-D58276CACEB6}"/>
                </a:ext>
              </a:extLst>
            </p:cNvPr>
            <p:cNvPicPr>
              <a:picLocks noChangeAspect="1"/>
            </p:cNvPicPr>
            <p:nvPr/>
          </p:nvPicPr>
          <p:blipFill>
            <a:blip r:embed="rId8">
              <a:extLst>
                <a:ext uri="{28A0092B-C50C-407E-A947-70E740481C1C}">
                  <a14:useLocalDpi xmlns:a14="http://schemas.microsoft.com/office/drawing/2010/main" val="0"/>
                </a:ext>
              </a:extLst>
            </a:blip>
            <a:srcRect t="2923" b="2923"/>
            <a:stretch/>
          </p:blipFill>
          <p:spPr>
            <a:xfrm>
              <a:off x="9820689" y="2897407"/>
              <a:ext cx="370192" cy="348552"/>
            </a:xfrm>
            <a:prstGeom prst="rect">
              <a:avLst/>
            </a:prstGeom>
          </p:spPr>
        </p:pic>
        <p:pic>
          <p:nvPicPr>
            <p:cNvPr id="66" name="Picture 65">
              <a:extLst>
                <a:ext uri="{FF2B5EF4-FFF2-40B4-BE49-F238E27FC236}">
                  <a16:creationId xmlns:a16="http://schemas.microsoft.com/office/drawing/2014/main" id="{2084C0E0-E635-78BA-D2BA-1B3E66465C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97739" y="2819614"/>
              <a:ext cx="331771" cy="331771"/>
            </a:xfrm>
            <a:prstGeom prst="rect">
              <a:avLst/>
            </a:prstGeom>
          </p:spPr>
        </p:pic>
        <p:pic>
          <p:nvPicPr>
            <p:cNvPr id="67" name="Picture 66" descr="A white logo with a question mark&#10;&#10;Description automatically generated">
              <a:extLst>
                <a:ext uri="{FF2B5EF4-FFF2-40B4-BE49-F238E27FC236}">
                  <a16:creationId xmlns:a16="http://schemas.microsoft.com/office/drawing/2014/main" id="{26858DB7-9C51-BD28-7685-7281772965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01045" y="2819614"/>
              <a:ext cx="331771" cy="331771"/>
            </a:xfrm>
            <a:prstGeom prst="rect">
              <a:avLst/>
            </a:prstGeom>
          </p:spPr>
        </p:pic>
        <p:pic>
          <p:nvPicPr>
            <p:cNvPr id="68" name="Picture 67">
              <a:extLst>
                <a:ext uri="{FF2B5EF4-FFF2-40B4-BE49-F238E27FC236}">
                  <a16:creationId xmlns:a16="http://schemas.microsoft.com/office/drawing/2014/main" id="{CE590CBF-997E-B7C1-CC4C-0F6FBF6D0DB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94415" y="3166108"/>
              <a:ext cx="331771" cy="331771"/>
            </a:xfrm>
            <a:prstGeom prst="rect">
              <a:avLst/>
            </a:prstGeom>
          </p:spPr>
        </p:pic>
        <p:pic>
          <p:nvPicPr>
            <p:cNvPr id="69" name="Picture 68">
              <a:extLst>
                <a:ext uri="{FF2B5EF4-FFF2-40B4-BE49-F238E27FC236}">
                  <a16:creationId xmlns:a16="http://schemas.microsoft.com/office/drawing/2014/main" id="{D5F0CA15-B956-8150-BE83-2AABDF4A227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07650" y="2994363"/>
              <a:ext cx="331771" cy="331771"/>
            </a:xfrm>
            <a:prstGeom prst="rect">
              <a:avLst/>
            </a:prstGeom>
          </p:spPr>
        </p:pic>
        <p:pic>
          <p:nvPicPr>
            <p:cNvPr id="70" name="Picture 69" descr="A hexagon with a white shopping cart&#10;&#10;Description automatically generated">
              <a:extLst>
                <a:ext uri="{FF2B5EF4-FFF2-40B4-BE49-F238E27FC236}">
                  <a16:creationId xmlns:a16="http://schemas.microsoft.com/office/drawing/2014/main" id="{02F8F631-2C93-0B77-C6D5-C1AB9EAAB78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14718" y="2819614"/>
              <a:ext cx="331771" cy="331771"/>
            </a:xfrm>
            <a:prstGeom prst="rect">
              <a:avLst/>
            </a:prstGeom>
          </p:spPr>
        </p:pic>
        <p:pic>
          <p:nvPicPr>
            <p:cNvPr id="71" name="Picture 70">
              <a:extLst>
                <a:ext uri="{FF2B5EF4-FFF2-40B4-BE49-F238E27FC236}">
                  <a16:creationId xmlns:a16="http://schemas.microsoft.com/office/drawing/2014/main" id="{87BB36E0-1E73-0FA5-9C3B-11CBA1BB07D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87179" y="2994363"/>
              <a:ext cx="331771" cy="331771"/>
            </a:xfrm>
            <a:prstGeom prst="rect">
              <a:avLst/>
            </a:prstGeom>
          </p:spPr>
        </p:pic>
        <p:pic>
          <p:nvPicPr>
            <p:cNvPr id="72" name="Picture 71">
              <a:extLst>
                <a:ext uri="{FF2B5EF4-FFF2-40B4-BE49-F238E27FC236}">
                  <a16:creationId xmlns:a16="http://schemas.microsoft.com/office/drawing/2014/main" id="{696E417B-B4A8-DD50-76A0-83BF65AD905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01070" y="3166108"/>
              <a:ext cx="331771" cy="331771"/>
            </a:xfrm>
            <a:prstGeom prst="rect">
              <a:avLst/>
            </a:prstGeom>
          </p:spPr>
        </p:pic>
        <p:pic>
          <p:nvPicPr>
            <p:cNvPr id="73" name="Picture 72" descr="A blue hexagon with a white outline of a cloud and sun&#10;&#10;Description automatically generated">
              <a:extLst>
                <a:ext uri="{FF2B5EF4-FFF2-40B4-BE49-F238E27FC236}">
                  <a16:creationId xmlns:a16="http://schemas.microsoft.com/office/drawing/2014/main" id="{5A85D5F6-5E31-F819-7E68-6519B8D1779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87232" y="2994363"/>
              <a:ext cx="331771" cy="331771"/>
            </a:xfrm>
            <a:prstGeom prst="rect">
              <a:avLst/>
            </a:prstGeom>
          </p:spPr>
        </p:pic>
        <p:pic>
          <p:nvPicPr>
            <p:cNvPr id="74" name="Graphic 73">
              <a:extLst>
                <a:ext uri="{FF2B5EF4-FFF2-40B4-BE49-F238E27FC236}">
                  <a16:creationId xmlns:a16="http://schemas.microsoft.com/office/drawing/2014/main" id="{5AE7AE35-CFE8-0D23-081D-D851A59119B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7898" y="4700820"/>
              <a:ext cx="567638" cy="567638"/>
            </a:xfrm>
            <a:prstGeom prst="rect">
              <a:avLst/>
            </a:prstGeom>
          </p:spPr>
        </p:pic>
        <p:sp>
          <p:nvSpPr>
            <p:cNvPr id="75" name="TextBox 74">
              <a:extLst>
                <a:ext uri="{FF2B5EF4-FFF2-40B4-BE49-F238E27FC236}">
                  <a16:creationId xmlns:a16="http://schemas.microsoft.com/office/drawing/2014/main" id="{B46995FC-DE47-EDB7-C913-34DBDD625420}"/>
                </a:ext>
                <a:ext uri="{C183D7F6-B498-43B3-948B-1728B52AA6E4}">
                  <adec:decorative xmlns:adec="http://schemas.microsoft.com/office/drawing/2017/decorative" val="0"/>
                </a:ext>
              </a:extLst>
            </p:cNvPr>
            <p:cNvSpPr txBox="1"/>
            <p:nvPr/>
          </p:nvSpPr>
          <p:spPr>
            <a:xfrm>
              <a:off x="8763368" y="2424620"/>
              <a:ext cx="1770468"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Segoe UI"/>
                  <a:ea typeface="+mn-ea"/>
                  <a:cs typeface="+mn-cs"/>
                </a:rPr>
                <a:t>Extend </a:t>
              </a:r>
              <a:r>
                <a:rPr kumimoji="0" lang="en-US" sz="800" i="0" u="none" strike="noStrike" kern="1200" cap="none" spc="0" normalizeH="0" baseline="0" noProof="0">
                  <a:ln>
                    <a:noFill/>
                  </a:ln>
                  <a:solidFill>
                    <a:schemeClr val="tx1"/>
                  </a:solidFill>
                  <a:effectLst/>
                  <a:uLnTx/>
                  <a:uFillTx/>
                  <a:latin typeface="Segoe UI"/>
                  <a:ea typeface="+mn-ea"/>
                  <a:cs typeface="+mn-cs"/>
                </a:rPr>
                <a:t>other Microsoft </a:t>
              </a:r>
              <a:r>
                <a:rPr kumimoji="0" lang="en-US" sz="800" b="0" i="0" u="none" strike="noStrike" kern="1200" cap="none" spc="0" normalizeH="0" baseline="0" noProof="0">
                  <a:ln>
                    <a:noFill/>
                  </a:ln>
                  <a:solidFill>
                    <a:schemeClr val="tx1"/>
                  </a:solidFill>
                  <a:effectLst/>
                  <a:uLnTx/>
                  <a:uFillTx/>
                  <a:latin typeface="Segoe UI"/>
                  <a:ea typeface="+mn-ea"/>
                  <a:cs typeface="+mn-cs"/>
                </a:rPr>
                <a:t>Copilot Experiences</a:t>
              </a:r>
            </a:p>
          </p:txBody>
        </p:sp>
      </p:grpSp>
    </p:spTree>
    <p:extLst>
      <p:ext uri="{BB962C8B-B14F-4D97-AF65-F5344CB8AC3E}">
        <p14:creationId xmlns:p14="http://schemas.microsoft.com/office/powerpoint/2010/main" val="398742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FBE7-4D13-3153-5F2F-B9BEB3FDFCD6}"/>
              </a:ext>
            </a:extLst>
          </p:cNvPr>
          <p:cNvSpPr>
            <a:spLocks noGrp="1"/>
          </p:cNvSpPr>
          <p:nvPr>
            <p:ph type="title"/>
          </p:nvPr>
        </p:nvSpPr>
        <p:spPr>
          <a:xfrm>
            <a:off x="457200" y="289511"/>
            <a:ext cx="11277600" cy="738664"/>
          </a:xfrm>
        </p:spPr>
        <p:txBody>
          <a:bodyPr/>
          <a:lstStyle/>
          <a:p>
            <a:r>
              <a:rPr lang="en-US" sz="4000" dirty="0"/>
              <a:t>Microsoft Copilot Studio</a:t>
            </a:r>
            <a:endParaRPr lang="en-US" dirty="0"/>
          </a:p>
        </p:txBody>
      </p:sp>
      <p:sp>
        <p:nvSpPr>
          <p:cNvPr id="3" name="Rectangle: Top Corners Rounded 1">
            <a:extLst>
              <a:ext uri="{FF2B5EF4-FFF2-40B4-BE49-F238E27FC236}">
                <a16:creationId xmlns:a16="http://schemas.microsoft.com/office/drawing/2014/main" id="{D21DB07B-026D-2D5B-B14C-96DA0C6F31BF}"/>
              </a:ext>
            </a:extLst>
          </p:cNvPr>
          <p:cNvSpPr/>
          <p:nvPr/>
        </p:nvSpPr>
        <p:spPr bwMode="auto">
          <a:xfrm rot="16200000">
            <a:off x="5661200" y="10472"/>
            <a:ext cx="5316473"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68B5F20E-57CE-760A-72ED-4A39850D528C}"/>
              </a:ext>
            </a:extLst>
          </p:cNvPr>
          <p:cNvPicPr>
            <a:picLocks noChangeAspect="1"/>
          </p:cNvPicPr>
          <p:nvPr/>
        </p:nvPicPr>
        <p:blipFill>
          <a:blip r:embed="rId2"/>
          <a:stretch>
            <a:fillRect/>
          </a:stretch>
        </p:blipFill>
        <p:spPr>
          <a:xfrm>
            <a:off x="4649003" y="1503546"/>
            <a:ext cx="9353360" cy="4686464"/>
          </a:xfrm>
          <a:prstGeom prst="rect">
            <a:avLst/>
          </a:prstGeom>
        </p:spPr>
      </p:pic>
      <p:sp>
        <p:nvSpPr>
          <p:cNvPr id="5" name="Text Placeholder 3">
            <a:extLst>
              <a:ext uri="{FF2B5EF4-FFF2-40B4-BE49-F238E27FC236}">
                <a16:creationId xmlns:a16="http://schemas.microsoft.com/office/drawing/2014/main" id="{16D36DDD-A1F6-9386-1198-FD215D5797F3}"/>
              </a:ext>
            </a:extLst>
          </p:cNvPr>
          <p:cNvSpPr txBox="1">
            <a:spLocks/>
          </p:cNvSpPr>
          <p:nvPr/>
        </p:nvSpPr>
        <p:spPr>
          <a:xfrm>
            <a:off x="588262" y="2020808"/>
            <a:ext cx="3261842" cy="9245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Segoe UI" pitchFamily="34" charset="0"/>
                <a:cs typeface="Segoe UI Semibold" panose="020B0702040204020203" pitchFamily="34" charset="0"/>
              </a:rPr>
              <a:t>Build your own copilot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Semibold" panose="020B0702040204020203" pitchFamily="34" charset="0"/>
              </a:rPr>
              <a:t>Create and publish a custom copilot for your organization using the intuitive building experience enhanced with large language models and Generative AI</a:t>
            </a:r>
          </a:p>
        </p:txBody>
      </p:sp>
      <p:sp>
        <p:nvSpPr>
          <p:cNvPr id="6" name="Text Placeholder 5">
            <a:extLst>
              <a:ext uri="{FF2B5EF4-FFF2-40B4-BE49-F238E27FC236}">
                <a16:creationId xmlns:a16="http://schemas.microsoft.com/office/drawing/2014/main" id="{C7037C70-9D53-063E-6F8E-B6E95F892FFC}"/>
              </a:ext>
            </a:extLst>
          </p:cNvPr>
          <p:cNvSpPr txBox="1">
            <a:spLocks/>
          </p:cNvSpPr>
          <p:nvPr/>
        </p:nvSpPr>
        <p:spPr>
          <a:xfrm>
            <a:off x="588262" y="3296694"/>
            <a:ext cx="3338843" cy="754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Extend Microsoft Copilot</a:t>
            </a:r>
            <a:br>
              <a:rPr kumimoji="0" lang="en-US" sz="16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Extend and customize 1st party Microsoft Copilots with your own enterprise scenarios with your own enterprise scenarios </a:t>
            </a:r>
          </a:p>
        </p:txBody>
      </p:sp>
      <p:sp>
        <p:nvSpPr>
          <p:cNvPr id="7" name="Text Placeholder 8">
            <a:extLst>
              <a:ext uri="{FF2B5EF4-FFF2-40B4-BE49-F238E27FC236}">
                <a16:creationId xmlns:a16="http://schemas.microsoft.com/office/drawing/2014/main" id="{00B867A9-1B11-330C-1A8B-1B16CB3937BF}"/>
              </a:ext>
            </a:extLst>
          </p:cNvPr>
          <p:cNvSpPr txBox="1">
            <a:spLocks/>
          </p:cNvSpPr>
          <p:nvPr/>
        </p:nvSpPr>
        <p:spPr>
          <a:xfrm>
            <a:off x="588263" y="5477470"/>
            <a:ext cx="3338842"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a:rPr>
              <a:t>Connected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a:rPr>
              <a:t>Integrates and exposes various Microsoft’s conversational AI technology stacks - integrated with Azure AI Studio, Azure Cognitive Services, Azure Bot Framework, Power Platforms AI models and more</a:t>
            </a:r>
          </a:p>
        </p:txBody>
      </p:sp>
      <p:cxnSp>
        <p:nvCxnSpPr>
          <p:cNvPr id="8" name="Straight Connector 7">
            <a:extLst>
              <a:ext uri="{FF2B5EF4-FFF2-40B4-BE49-F238E27FC236}">
                <a16:creationId xmlns:a16="http://schemas.microsoft.com/office/drawing/2014/main" id="{19F33EEC-CE7A-2B1D-1010-8440B77ED0E0}"/>
              </a:ext>
            </a:extLst>
          </p:cNvPr>
          <p:cNvCxnSpPr>
            <a:cxnSpLocks/>
          </p:cNvCxnSpPr>
          <p:nvPr/>
        </p:nvCxnSpPr>
        <p:spPr>
          <a:xfrm>
            <a:off x="588262" y="423566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1E518649-9D6E-2A54-88D4-E1F36EEBBB5B}"/>
              </a:ext>
            </a:extLst>
          </p:cNvPr>
          <p:cNvSpPr txBox="1">
            <a:spLocks/>
          </p:cNvSpPr>
          <p:nvPr/>
        </p:nvSpPr>
        <p:spPr>
          <a:xfrm>
            <a:off x="588263" y="4481789"/>
            <a:ext cx="3338842" cy="5847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Available with Microsoft Copilot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Copilot Studio will be included with the Microsoft 365 Copilot SKU.</a:t>
            </a:r>
          </a:p>
        </p:txBody>
      </p:sp>
      <p:cxnSp>
        <p:nvCxnSpPr>
          <p:cNvPr id="10" name="Straight Connector 9">
            <a:extLst>
              <a:ext uri="{FF2B5EF4-FFF2-40B4-BE49-F238E27FC236}">
                <a16:creationId xmlns:a16="http://schemas.microsoft.com/office/drawing/2014/main" id="{C5A42481-52D3-CC96-CED9-8CC3C7392CB4}"/>
              </a:ext>
            </a:extLst>
          </p:cNvPr>
          <p:cNvCxnSpPr>
            <a:cxnSpLocks/>
          </p:cNvCxnSpPr>
          <p:nvPr/>
        </p:nvCxnSpPr>
        <p:spPr>
          <a:xfrm>
            <a:off x="588262" y="3122587"/>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56507EB-A7E7-EC2C-5DC8-50841D6CF013}"/>
              </a:ext>
            </a:extLst>
          </p:cNvPr>
          <p:cNvCxnSpPr>
            <a:cxnSpLocks/>
          </p:cNvCxnSpPr>
          <p:nvPr/>
        </p:nvCxnSpPr>
        <p:spPr>
          <a:xfrm>
            <a:off x="588262" y="524043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80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accel="50000" decel="50000" fill="hold" nodeType="withEffect">
                                  <p:stCondLst>
                                    <p:cond delay="750"/>
                                  </p:stCondLst>
                                  <p:childTnLst>
                                    <p:animMotion origin="layout" path="M 0.01966 1.85185E-6 L 3.75E-6 1.85185E-6 " pathEditMode="relative" rAng="0" ptsTypes="AA">
                                      <p:cBhvr>
                                        <p:cTn id="9" dur="1000" fill="hold"/>
                                        <p:tgtEl>
                                          <p:spTgt spid="8"/>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35" presetClass="path" presetSubtype="0" accel="50000" decel="50000" fill="hold" nodeType="withEffect">
                                  <p:stCondLst>
                                    <p:cond delay="750"/>
                                  </p:stCondLst>
                                  <p:childTnLst>
                                    <p:animMotion origin="layout" path="M 0.01966 1.85185E-6 L 3.75E-6 1.85185E-6 " pathEditMode="relative" rAng="0" ptsTypes="AA">
                                      <p:cBhvr>
                                        <p:cTn id="14" dur="1000" fill="hold"/>
                                        <p:tgtEl>
                                          <p:spTgt spid="10"/>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35" presetClass="path" presetSubtype="0" accel="50000" decel="50000" fill="hold" nodeType="withEffect">
                                  <p:stCondLst>
                                    <p:cond delay="750"/>
                                  </p:stCondLst>
                                  <p:childTnLst>
                                    <p:animMotion origin="layout" path="M 0.01966 -3.7037E-7 L 4.16667E-7 -3.7037E-7 " pathEditMode="relative" rAng="0" ptsTypes="AA">
                                      <p:cBhvr>
                                        <p:cTn id="19" dur="1000" fill="hold"/>
                                        <p:tgtEl>
                                          <p:spTgt spid="11"/>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0D1A8-B077-E148-FA6E-FF0A19265463}"/>
              </a:ext>
            </a:extLst>
          </p:cNvPr>
          <p:cNvSpPr>
            <a:spLocks noGrp="1"/>
          </p:cNvSpPr>
          <p:nvPr>
            <p:ph type="title"/>
          </p:nvPr>
        </p:nvSpPr>
        <p:spPr/>
        <p:txBody>
          <a:bodyPr/>
          <a:lstStyle/>
          <a:p>
            <a:r>
              <a:rPr lang="en-US" dirty="0"/>
              <a:t>The custom copilot lifecycle</a:t>
            </a:r>
          </a:p>
        </p:txBody>
      </p:sp>
      <p:sp>
        <p:nvSpPr>
          <p:cNvPr id="3" name="Rectangle 2">
            <a:extLst>
              <a:ext uri="{FF2B5EF4-FFF2-40B4-BE49-F238E27FC236}">
                <a16:creationId xmlns:a16="http://schemas.microsoft.com/office/drawing/2014/main" id="{8DBC1687-8D86-2F97-64F7-CDADC2BA53C3}"/>
              </a:ext>
              <a:ext uri="{C183D7F6-B498-43B3-948B-1728B52AA6E4}">
                <adec:decorative xmlns:adec="http://schemas.microsoft.com/office/drawing/2017/decorative" val="1"/>
              </a:ext>
            </a:extLst>
          </p:cNvPr>
          <p:cNvSpPr/>
          <p:nvPr/>
        </p:nvSpPr>
        <p:spPr bwMode="auto">
          <a:xfrm>
            <a:off x="9568812" y="3929896"/>
            <a:ext cx="2510922"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endParaRPr kumimoji="0" lang="en-US" sz="14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endParaRPr>
          </a:p>
        </p:txBody>
      </p:sp>
      <p:grpSp>
        <p:nvGrpSpPr>
          <p:cNvPr id="4" name="Group 3">
            <a:extLst>
              <a:ext uri="{FF2B5EF4-FFF2-40B4-BE49-F238E27FC236}">
                <a16:creationId xmlns:a16="http://schemas.microsoft.com/office/drawing/2014/main" id="{0A6092C4-1AFB-E7C4-5A05-86838A0437B4}"/>
              </a:ext>
            </a:extLst>
          </p:cNvPr>
          <p:cNvGrpSpPr/>
          <p:nvPr/>
        </p:nvGrpSpPr>
        <p:grpSpPr>
          <a:xfrm>
            <a:off x="4809912" y="2708102"/>
            <a:ext cx="2583638" cy="2583976"/>
            <a:chOff x="4804182" y="2518840"/>
            <a:chExt cx="2583638" cy="2583976"/>
          </a:xfrm>
        </p:grpSpPr>
        <p:grpSp>
          <p:nvGrpSpPr>
            <p:cNvPr id="5" name="Group 4">
              <a:extLst>
                <a:ext uri="{FF2B5EF4-FFF2-40B4-BE49-F238E27FC236}">
                  <a16:creationId xmlns:a16="http://schemas.microsoft.com/office/drawing/2014/main" id="{BAB9E315-017B-AA6E-E834-B41E99ACA311}"/>
                </a:ext>
              </a:extLst>
            </p:cNvPr>
            <p:cNvGrpSpPr/>
            <p:nvPr/>
          </p:nvGrpSpPr>
          <p:grpSpPr>
            <a:xfrm>
              <a:off x="5108735" y="3041693"/>
              <a:ext cx="1985490" cy="1275848"/>
              <a:chOff x="4838612" y="2537424"/>
              <a:chExt cx="2366580" cy="1520730"/>
            </a:xfrm>
          </p:grpSpPr>
          <p:sp>
            <p:nvSpPr>
              <p:cNvPr id="11" name="TextBox 10">
                <a:extLst>
                  <a:ext uri="{FF2B5EF4-FFF2-40B4-BE49-F238E27FC236}">
                    <a16:creationId xmlns:a16="http://schemas.microsoft.com/office/drawing/2014/main" id="{E6D47AB8-4EEB-0034-37F9-7C322649F171}"/>
                  </a:ext>
                  <a:ext uri="{C183D7F6-B498-43B3-948B-1728B52AA6E4}">
                    <adec:decorative xmlns:adec="http://schemas.microsoft.com/office/drawing/2017/decorative" val="1"/>
                  </a:ext>
                </a:extLst>
              </p:cNvPr>
              <p:cNvSpPr txBox="1"/>
              <p:nvPr/>
            </p:nvSpPr>
            <p:spPr>
              <a:xfrm>
                <a:off x="4878542" y="3487942"/>
                <a:ext cx="2286720" cy="3237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effectLst/>
                    <a:uLnTx/>
                    <a:uFillTx/>
                    <a:latin typeface="Segoe UI Semibold"/>
                    <a:ea typeface="+mn-ea"/>
                    <a:cs typeface="+mn-cs"/>
                  </a:rPr>
                  <a:t>Copilot Studio</a:t>
                </a:r>
                <a:endParaRPr kumimoji="0" lang="en-US" sz="1400" b="1" i="0" u="none" strike="noStrike" kern="0" cap="none" spc="0" normalizeH="0" baseline="0" noProof="0">
                  <a:ln>
                    <a:noFill/>
                  </a:ln>
                  <a:effectLst/>
                  <a:uLnTx/>
                  <a:uFillTx/>
                  <a:latin typeface="Segoe UI"/>
                  <a:ea typeface="+mn-ea"/>
                  <a:cs typeface="+mn-cs"/>
                </a:endParaRPr>
              </a:p>
            </p:txBody>
          </p:sp>
          <p:pic>
            <p:nvPicPr>
              <p:cNvPr id="12" name="Graphic 11">
                <a:extLst>
                  <a:ext uri="{FF2B5EF4-FFF2-40B4-BE49-F238E27FC236}">
                    <a16:creationId xmlns:a16="http://schemas.microsoft.com/office/drawing/2014/main" id="{0944AF96-744C-3B78-4CE0-93DC1765179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96245" y="2537424"/>
                <a:ext cx="851314" cy="851314"/>
              </a:xfrm>
              <a:prstGeom prst="rect">
                <a:avLst/>
              </a:prstGeom>
            </p:spPr>
          </p:pic>
          <p:sp>
            <p:nvSpPr>
              <p:cNvPr id="13" name="TextBox 12">
                <a:extLst>
                  <a:ext uri="{FF2B5EF4-FFF2-40B4-BE49-F238E27FC236}">
                    <a16:creationId xmlns:a16="http://schemas.microsoft.com/office/drawing/2014/main" id="{32BD125A-D31A-3472-4A47-28B4B73C7C4C}"/>
                  </a:ext>
                </a:extLst>
              </p:cNvPr>
              <p:cNvSpPr txBox="1"/>
              <p:nvPr/>
            </p:nvSpPr>
            <p:spPr>
              <a:xfrm>
                <a:off x="4838612" y="3750377"/>
                <a:ext cx="2366580" cy="307777"/>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w="3175">
                      <a:noFill/>
                    </a:ln>
                    <a:gradFill flip="none" rotWithShape="1">
                      <a:gsLst>
                        <a:gs pos="0">
                          <a:srgbClr val="49C5B1"/>
                        </a:gs>
                        <a:gs pos="100000">
                          <a:srgbClr val="8DC8E8"/>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rPr>
                  <a:t>Your copilot, your way </a:t>
                </a:r>
              </a:p>
            </p:txBody>
          </p:sp>
        </p:grpSp>
        <p:grpSp>
          <p:nvGrpSpPr>
            <p:cNvPr id="6" name="Group 5">
              <a:extLst>
                <a:ext uri="{FF2B5EF4-FFF2-40B4-BE49-F238E27FC236}">
                  <a16:creationId xmlns:a16="http://schemas.microsoft.com/office/drawing/2014/main" id="{D39AD92D-F53A-622A-9782-3817821B6E5F}"/>
                </a:ext>
              </a:extLst>
            </p:cNvPr>
            <p:cNvGrpSpPr/>
            <p:nvPr/>
          </p:nvGrpSpPr>
          <p:grpSpPr>
            <a:xfrm rot="2700000">
              <a:off x="4804013" y="2519009"/>
              <a:ext cx="2583976" cy="2583638"/>
              <a:chOff x="4481934" y="2047696"/>
              <a:chExt cx="3079937" cy="3079534"/>
            </a:xfrm>
          </p:grpSpPr>
          <p:sp>
            <p:nvSpPr>
              <p:cNvPr id="7" name="Block Arc 6">
                <a:extLst>
                  <a:ext uri="{FF2B5EF4-FFF2-40B4-BE49-F238E27FC236}">
                    <a16:creationId xmlns:a16="http://schemas.microsoft.com/office/drawing/2014/main" id="{C946C5E4-2D29-7401-6ED9-B5D7FE061730}"/>
                  </a:ext>
                </a:extLst>
              </p:cNvPr>
              <p:cNvSpPr/>
              <p:nvPr/>
            </p:nvSpPr>
            <p:spPr bwMode="auto">
              <a:xfrm rot="12256069">
                <a:off x="4481934" y="2047696"/>
                <a:ext cx="3052616" cy="3052618"/>
              </a:xfrm>
              <a:prstGeom prst="blockArc">
                <a:avLst>
                  <a:gd name="adj1" fmla="val 7123146"/>
                  <a:gd name="adj2" fmla="val 17378437"/>
                  <a:gd name="adj3" fmla="val 4620"/>
                </a:avLst>
              </a:prstGeom>
              <a:gradFill>
                <a:gsLst>
                  <a:gs pos="72000">
                    <a:srgbClr val="0A86C3"/>
                  </a:gs>
                  <a:gs pos="0">
                    <a:srgbClr val="0059AE"/>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 name="Block Arc 7">
                <a:extLst>
                  <a:ext uri="{FF2B5EF4-FFF2-40B4-BE49-F238E27FC236}">
                    <a16:creationId xmlns:a16="http://schemas.microsoft.com/office/drawing/2014/main" id="{5A158096-E464-74CD-8D1C-A167D7A3CDA4}"/>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16BFDF"/>
                  </a:gs>
                  <a:gs pos="100000">
                    <a:srgbClr val="6CECEE"/>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Half Frame 8">
                <a:extLst>
                  <a:ext uri="{FF2B5EF4-FFF2-40B4-BE49-F238E27FC236}">
                    <a16:creationId xmlns:a16="http://schemas.microsoft.com/office/drawing/2014/main" id="{CB93A584-F5CD-5156-0736-239065B8FCB5}"/>
                  </a:ext>
                </a:extLst>
              </p:cNvPr>
              <p:cNvSpPr/>
              <p:nvPr/>
            </p:nvSpPr>
            <p:spPr bwMode="auto">
              <a:xfrm rot="10800000">
                <a:off x="6809096" y="2336678"/>
                <a:ext cx="257179" cy="257179"/>
              </a:xfrm>
              <a:prstGeom prst="halfFrame">
                <a:avLst>
                  <a:gd name="adj1" fmla="val 38976"/>
                  <a:gd name="adj2" fmla="val 38976"/>
                </a:avLst>
              </a:prstGeom>
              <a:solidFill>
                <a:srgbClr val="1DC3E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Half Frame 9">
                <a:extLst>
                  <a:ext uri="{FF2B5EF4-FFF2-40B4-BE49-F238E27FC236}">
                    <a16:creationId xmlns:a16="http://schemas.microsoft.com/office/drawing/2014/main" id="{284D2399-D179-81A0-29D1-B3924CBC2E83}"/>
                  </a:ext>
                </a:extLst>
              </p:cNvPr>
              <p:cNvSpPr/>
              <p:nvPr/>
            </p:nvSpPr>
            <p:spPr bwMode="auto">
              <a:xfrm>
                <a:off x="4901291" y="4529339"/>
                <a:ext cx="257179" cy="257179"/>
              </a:xfrm>
              <a:prstGeom prst="halfFrame">
                <a:avLst>
                  <a:gd name="adj1" fmla="val 38976"/>
                  <a:gd name="adj2" fmla="val 38976"/>
                </a:avLst>
              </a:prstGeom>
              <a:solidFill>
                <a:srgbClr val="015C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D6EA0E7A-C130-8A8A-FD58-64952D6E0468}"/>
              </a:ext>
            </a:extLst>
          </p:cNvPr>
          <p:cNvGrpSpPr/>
          <p:nvPr/>
        </p:nvGrpSpPr>
        <p:grpSpPr>
          <a:xfrm>
            <a:off x="7635182" y="1753034"/>
            <a:ext cx="2371597" cy="1232187"/>
            <a:chOff x="8239476" y="1433543"/>
            <a:chExt cx="2371597" cy="1232187"/>
          </a:xfrm>
        </p:grpSpPr>
        <p:pic>
          <p:nvPicPr>
            <p:cNvPr id="15" name="Picture 14">
              <a:extLst>
                <a:ext uri="{FF2B5EF4-FFF2-40B4-BE49-F238E27FC236}">
                  <a16:creationId xmlns:a16="http://schemas.microsoft.com/office/drawing/2014/main" id="{A94CBF9D-83A4-7251-E8FE-9AD655814B07}"/>
                </a:ext>
              </a:extLst>
            </p:cNvPr>
            <p:cNvPicPr>
              <a:picLocks noChangeAspect="1"/>
            </p:cNvPicPr>
            <p:nvPr/>
          </p:nvPicPr>
          <p:blipFill rotWithShape="1">
            <a:blip r:embed="rId4"/>
            <a:srcRect t="7666" r="10423" b="7666"/>
            <a:stretch/>
          </p:blipFill>
          <p:spPr>
            <a:xfrm>
              <a:off x="8744839" y="1433543"/>
              <a:ext cx="1391620" cy="87880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6" name="Rectangle: Rounded Corners 36">
              <a:extLst>
                <a:ext uri="{FF2B5EF4-FFF2-40B4-BE49-F238E27FC236}">
                  <a16:creationId xmlns:a16="http://schemas.microsoft.com/office/drawing/2014/main" id="{BCE79581-D79D-1804-C2A4-7DA4F53ABA8C}"/>
                </a:ext>
              </a:extLst>
            </p:cNvPr>
            <p:cNvSpPr/>
            <p:nvPr/>
          </p:nvSpPr>
          <p:spPr>
            <a:xfrm>
              <a:off x="8239476" y="2318800"/>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GB" sz="1600" b="0" i="0" u="none" strike="noStrike" kern="1200" cap="none" spc="0" normalizeH="0" baseline="0" noProof="0" dirty="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Chat over knowledge</a:t>
              </a:r>
            </a:p>
          </p:txBody>
        </p:sp>
      </p:grpSp>
      <p:grpSp>
        <p:nvGrpSpPr>
          <p:cNvPr id="17" name="Group 16">
            <a:extLst>
              <a:ext uri="{FF2B5EF4-FFF2-40B4-BE49-F238E27FC236}">
                <a16:creationId xmlns:a16="http://schemas.microsoft.com/office/drawing/2014/main" id="{301E4508-D7FC-C40C-C45C-932B74FCD9EE}"/>
              </a:ext>
            </a:extLst>
          </p:cNvPr>
          <p:cNvGrpSpPr/>
          <p:nvPr/>
        </p:nvGrpSpPr>
        <p:grpSpPr>
          <a:xfrm>
            <a:off x="7982295" y="3378217"/>
            <a:ext cx="2371597" cy="1236225"/>
            <a:chOff x="8621059" y="3169598"/>
            <a:chExt cx="2371597" cy="1236225"/>
          </a:xfrm>
        </p:grpSpPr>
        <p:pic>
          <p:nvPicPr>
            <p:cNvPr id="18" name="Picture 17">
              <a:extLst>
                <a:ext uri="{FF2B5EF4-FFF2-40B4-BE49-F238E27FC236}">
                  <a16:creationId xmlns:a16="http://schemas.microsoft.com/office/drawing/2014/main" id="{27DF41CC-A94C-C1E6-02F4-7DB9B2F9BF93}"/>
                </a:ext>
              </a:extLst>
            </p:cNvPr>
            <p:cNvPicPr>
              <a:picLocks noChangeAspect="1"/>
            </p:cNvPicPr>
            <p:nvPr/>
          </p:nvPicPr>
          <p:blipFill rotWithShape="1">
            <a:blip r:embed="rId5"/>
            <a:srcRect l="281" r="281"/>
            <a:stretch/>
          </p:blipFill>
          <p:spPr>
            <a:xfrm>
              <a:off x="9030086" y="3169598"/>
              <a:ext cx="1553541" cy="87880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9" name="Rectangle: Rounded Corners 36">
              <a:extLst>
                <a:ext uri="{FF2B5EF4-FFF2-40B4-BE49-F238E27FC236}">
                  <a16:creationId xmlns:a16="http://schemas.microsoft.com/office/drawing/2014/main" id="{91D0E14C-351E-1647-BDA2-E8CD825BCE4F}"/>
                </a:ext>
              </a:extLst>
            </p:cNvPr>
            <p:cNvSpPr/>
            <p:nvPr/>
          </p:nvSpPr>
          <p:spPr>
            <a:xfrm>
              <a:off x="8621059" y="4058893"/>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GB" sz="1600" b="1"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Create specific topics</a:t>
              </a:r>
            </a:p>
          </p:txBody>
        </p:sp>
      </p:grpSp>
      <p:grpSp>
        <p:nvGrpSpPr>
          <p:cNvPr id="20" name="Group 19">
            <a:extLst>
              <a:ext uri="{FF2B5EF4-FFF2-40B4-BE49-F238E27FC236}">
                <a16:creationId xmlns:a16="http://schemas.microsoft.com/office/drawing/2014/main" id="{30E8BA57-D4DE-776C-7E06-84697D81ED26}"/>
              </a:ext>
            </a:extLst>
          </p:cNvPr>
          <p:cNvGrpSpPr/>
          <p:nvPr/>
        </p:nvGrpSpPr>
        <p:grpSpPr>
          <a:xfrm>
            <a:off x="7197215" y="5201941"/>
            <a:ext cx="2371597" cy="1229490"/>
            <a:chOff x="7804475" y="5048035"/>
            <a:chExt cx="2371597" cy="1229490"/>
          </a:xfrm>
        </p:grpSpPr>
        <p:pic>
          <p:nvPicPr>
            <p:cNvPr id="21" name="Picture 20">
              <a:extLst>
                <a:ext uri="{FF2B5EF4-FFF2-40B4-BE49-F238E27FC236}">
                  <a16:creationId xmlns:a16="http://schemas.microsoft.com/office/drawing/2014/main" id="{68F70930-21F4-3EA1-EC84-10247B71B0A5}"/>
                </a:ext>
                <a:ext uri="{C183D7F6-B498-43B3-948B-1728B52AA6E4}">
                  <adec:decorative xmlns:adec="http://schemas.microsoft.com/office/drawing/2017/decorative" val="1"/>
                </a:ext>
              </a:extLst>
            </p:cNvPr>
            <p:cNvPicPr>
              <a:picLocks noChangeAspect="1"/>
            </p:cNvPicPr>
            <p:nvPr/>
          </p:nvPicPr>
          <p:blipFill>
            <a:blip r:embed="rId6"/>
            <a:srcRect t="18" b="18"/>
            <a:stretch>
              <a:fillRect/>
            </a:stretch>
          </p:blipFill>
          <p:spPr>
            <a:xfrm>
              <a:off x="8162260" y="5048035"/>
              <a:ext cx="1603380" cy="90146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22" name="Rectangle: Rounded Corners 36">
              <a:extLst>
                <a:ext uri="{FF2B5EF4-FFF2-40B4-BE49-F238E27FC236}">
                  <a16:creationId xmlns:a16="http://schemas.microsoft.com/office/drawing/2014/main" id="{4ACC56A6-BC5F-5BA5-644B-E44CF7EA6F1E}"/>
                </a:ext>
              </a:extLst>
            </p:cNvPr>
            <p:cNvSpPr/>
            <p:nvPr/>
          </p:nvSpPr>
          <p:spPr>
            <a:xfrm>
              <a:off x="7804475" y="5930595"/>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600" b="1" i="0" u="none" strike="noStrike" kern="1200" cap="none" spc="-44" normalizeH="0" baseline="0" noProof="0">
                  <a:ln w="3175">
                    <a:noFill/>
                  </a:ln>
                  <a:solidFill>
                    <a:srgbClr val="FFFFFF"/>
                  </a:solidFill>
                  <a:effectLst/>
                  <a:uLnTx/>
                  <a:uFillTx/>
                  <a:latin typeface="Segoe UI Semibold"/>
                  <a:ea typeface="+mn-ea"/>
                  <a:cs typeface="Segoe UI"/>
                </a:rPr>
                <a:t>Actions &amp; Plugins </a:t>
              </a:r>
            </a:p>
          </p:txBody>
        </p:sp>
      </p:grpSp>
      <p:grpSp>
        <p:nvGrpSpPr>
          <p:cNvPr id="23" name="Group 22">
            <a:extLst>
              <a:ext uri="{FF2B5EF4-FFF2-40B4-BE49-F238E27FC236}">
                <a16:creationId xmlns:a16="http://schemas.microsoft.com/office/drawing/2014/main" id="{8A56340A-F931-7794-CFB7-1E61946FB158}"/>
              </a:ext>
            </a:extLst>
          </p:cNvPr>
          <p:cNvGrpSpPr/>
          <p:nvPr/>
        </p:nvGrpSpPr>
        <p:grpSpPr>
          <a:xfrm>
            <a:off x="2044110" y="1709552"/>
            <a:ext cx="2371597" cy="1275669"/>
            <a:chOff x="1585788" y="1395125"/>
            <a:chExt cx="2371597" cy="1275669"/>
          </a:xfrm>
        </p:grpSpPr>
        <p:pic>
          <p:nvPicPr>
            <p:cNvPr id="24" name="Picture 23">
              <a:extLst>
                <a:ext uri="{FF2B5EF4-FFF2-40B4-BE49-F238E27FC236}">
                  <a16:creationId xmlns:a16="http://schemas.microsoft.com/office/drawing/2014/main" id="{558FC00B-FF94-2E4B-A6BA-0E3F7C69587E}"/>
                </a:ext>
              </a:extLst>
            </p:cNvPr>
            <p:cNvPicPr>
              <a:picLocks noChangeAspect="1"/>
            </p:cNvPicPr>
            <p:nvPr/>
          </p:nvPicPr>
          <p:blipFill>
            <a:blip r:embed="rId7"/>
            <a:srcRect l="7125" r="7125"/>
            <a:stretch>
              <a:fillRect/>
            </a:stretch>
          </p:blipFill>
          <p:spPr>
            <a:xfrm>
              <a:off x="2058898" y="1395125"/>
              <a:ext cx="1435000" cy="94126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25" name="Rectangle: Rounded Corners 36">
              <a:extLst>
                <a:ext uri="{FF2B5EF4-FFF2-40B4-BE49-F238E27FC236}">
                  <a16:creationId xmlns:a16="http://schemas.microsoft.com/office/drawing/2014/main" id="{07CECAD1-D353-6596-DA0E-B10B88E15877}"/>
                </a:ext>
              </a:extLst>
            </p:cNvPr>
            <p:cNvSpPr/>
            <p:nvPr/>
          </p:nvSpPr>
          <p:spPr>
            <a:xfrm>
              <a:off x="1585788" y="2323864"/>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NL" sz="16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Extend with Azure</a:t>
              </a:r>
              <a:endParaRPr kumimoji="0" lang="en-IN"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grpSp>
        <p:nvGrpSpPr>
          <p:cNvPr id="26" name="Group 25">
            <a:extLst>
              <a:ext uri="{FF2B5EF4-FFF2-40B4-BE49-F238E27FC236}">
                <a16:creationId xmlns:a16="http://schemas.microsoft.com/office/drawing/2014/main" id="{696FA833-A8A5-E17A-FF65-ABEA42D425AD}"/>
              </a:ext>
            </a:extLst>
          </p:cNvPr>
          <p:cNvGrpSpPr/>
          <p:nvPr/>
        </p:nvGrpSpPr>
        <p:grpSpPr>
          <a:xfrm>
            <a:off x="1838108" y="3414292"/>
            <a:ext cx="2371597" cy="1207542"/>
            <a:chOff x="1219298" y="3228827"/>
            <a:chExt cx="2371597" cy="1207542"/>
          </a:xfrm>
        </p:grpSpPr>
        <p:pic>
          <p:nvPicPr>
            <p:cNvPr id="27" name="Picture 26" descr="A screenshot of a computer&#10;&#10;Description automatically generated">
              <a:extLst>
                <a:ext uri="{FF2B5EF4-FFF2-40B4-BE49-F238E27FC236}">
                  <a16:creationId xmlns:a16="http://schemas.microsoft.com/office/drawing/2014/main" id="{62BB6D6C-BF54-5FB0-AA63-001E01CC4EB1}"/>
                </a:ext>
              </a:extLst>
            </p:cNvPr>
            <p:cNvPicPr>
              <a:picLocks noChangeAspect="1"/>
            </p:cNvPicPr>
            <p:nvPr/>
          </p:nvPicPr>
          <p:blipFill rotWithShape="1">
            <a:blip r:embed="rId8"/>
            <a:srcRect l="636" r="636"/>
            <a:stretch/>
          </p:blipFill>
          <p:spPr>
            <a:xfrm>
              <a:off x="1648214" y="3228827"/>
              <a:ext cx="1525847" cy="869354"/>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8" name="Rectangle: Rounded Corners 36">
              <a:extLst>
                <a:ext uri="{FF2B5EF4-FFF2-40B4-BE49-F238E27FC236}">
                  <a16:creationId xmlns:a16="http://schemas.microsoft.com/office/drawing/2014/main" id="{0A49D3A6-73E7-C322-8D98-CF8C634643FD}"/>
                </a:ext>
              </a:extLst>
            </p:cNvPr>
            <p:cNvSpPr/>
            <p:nvPr/>
          </p:nvSpPr>
          <p:spPr>
            <a:xfrm>
              <a:off x="1219298" y="4089439"/>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600" b="1"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Monitor and Improve</a:t>
              </a:r>
              <a:endPar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grpSp>
        <p:nvGrpSpPr>
          <p:cNvPr id="29" name="Group 28">
            <a:extLst>
              <a:ext uri="{FF2B5EF4-FFF2-40B4-BE49-F238E27FC236}">
                <a16:creationId xmlns:a16="http://schemas.microsoft.com/office/drawing/2014/main" id="{17AB2D4A-EAFC-0532-10BA-1FFC3E3E3161}"/>
              </a:ext>
            </a:extLst>
          </p:cNvPr>
          <p:cNvGrpSpPr/>
          <p:nvPr/>
        </p:nvGrpSpPr>
        <p:grpSpPr>
          <a:xfrm>
            <a:off x="2618891" y="5201941"/>
            <a:ext cx="2371597" cy="1230668"/>
            <a:chOff x="1513670" y="5049213"/>
            <a:chExt cx="2371597" cy="1230668"/>
          </a:xfrm>
        </p:grpSpPr>
        <p:pic>
          <p:nvPicPr>
            <p:cNvPr id="30" name="Picture 29" descr="A screenshot of a computer&#10;&#10;Description automatically generated">
              <a:extLst>
                <a:ext uri="{FF2B5EF4-FFF2-40B4-BE49-F238E27FC236}">
                  <a16:creationId xmlns:a16="http://schemas.microsoft.com/office/drawing/2014/main" id="{479B30D8-850E-A519-89C1-4B7E12A3C9DA}"/>
                </a:ext>
              </a:extLst>
            </p:cNvPr>
            <p:cNvPicPr>
              <a:picLocks noChangeAspect="1"/>
            </p:cNvPicPr>
            <p:nvPr/>
          </p:nvPicPr>
          <p:blipFill rotWithShape="1">
            <a:blip r:embed="rId9"/>
            <a:srcRect l="374" r="374"/>
            <a:stretch/>
          </p:blipFill>
          <p:spPr>
            <a:xfrm>
              <a:off x="1909100" y="5049213"/>
              <a:ext cx="1559333" cy="883738"/>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1" name="Rectangle: Rounded Corners 36">
              <a:extLst>
                <a:ext uri="{FF2B5EF4-FFF2-40B4-BE49-F238E27FC236}">
                  <a16:creationId xmlns:a16="http://schemas.microsoft.com/office/drawing/2014/main" id="{BABB08C9-5A3C-1FA7-2643-C077FF6E2328}"/>
                </a:ext>
              </a:extLst>
            </p:cNvPr>
            <p:cNvSpPr/>
            <p:nvPr/>
          </p:nvSpPr>
          <p:spPr>
            <a:xfrm>
              <a:off x="1513670" y="5932951"/>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600" b="1"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rPr>
                <a:t>Multiple channels</a:t>
              </a:r>
              <a:endParaRPr kumimoji="0" lang="en-US"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grpSp>
        <p:nvGrpSpPr>
          <p:cNvPr id="32" name="Group 31">
            <a:extLst>
              <a:ext uri="{FF2B5EF4-FFF2-40B4-BE49-F238E27FC236}">
                <a16:creationId xmlns:a16="http://schemas.microsoft.com/office/drawing/2014/main" id="{E84B5CB4-9B84-98D4-C039-FE66294FE5D3}"/>
              </a:ext>
            </a:extLst>
          </p:cNvPr>
          <p:cNvGrpSpPr/>
          <p:nvPr/>
        </p:nvGrpSpPr>
        <p:grpSpPr>
          <a:xfrm>
            <a:off x="4901374" y="1028175"/>
            <a:ext cx="2371597" cy="1275669"/>
            <a:chOff x="4910082" y="454640"/>
            <a:chExt cx="2371597" cy="1275669"/>
          </a:xfrm>
        </p:grpSpPr>
        <p:pic>
          <p:nvPicPr>
            <p:cNvPr id="33" name="Picture 32">
              <a:extLst>
                <a:ext uri="{FF2B5EF4-FFF2-40B4-BE49-F238E27FC236}">
                  <a16:creationId xmlns:a16="http://schemas.microsoft.com/office/drawing/2014/main" id="{90DDC2D5-9ECF-E925-4765-601C268F977F}"/>
                </a:ext>
              </a:extLst>
            </p:cNvPr>
            <p:cNvPicPr>
              <a:picLocks noChangeAspect="1"/>
            </p:cNvPicPr>
            <p:nvPr/>
          </p:nvPicPr>
          <p:blipFill>
            <a:blip r:embed="rId10"/>
            <a:srcRect l="47" r="47"/>
            <a:stretch/>
          </p:blipFill>
          <p:spPr>
            <a:xfrm>
              <a:off x="5383192" y="454640"/>
              <a:ext cx="1435000" cy="94126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4" name="Rectangle: Rounded Corners 36">
              <a:extLst>
                <a:ext uri="{FF2B5EF4-FFF2-40B4-BE49-F238E27FC236}">
                  <a16:creationId xmlns:a16="http://schemas.microsoft.com/office/drawing/2014/main" id="{9E0F7560-8449-4B73-F72A-D316C90B9F98}"/>
                </a:ext>
              </a:extLst>
            </p:cNvPr>
            <p:cNvSpPr/>
            <p:nvPr/>
          </p:nvSpPr>
          <p:spPr>
            <a:xfrm>
              <a:off x="4910082" y="1383379"/>
              <a:ext cx="2371597" cy="346930"/>
            </a:xfrm>
            <a:prstGeom prst="roundRect">
              <a:avLst>
                <a:gd name="adj" fmla="val 18009"/>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NL" sz="16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Create a copilot</a:t>
              </a:r>
              <a:endParaRPr kumimoji="0" lang="en-IN" sz="1600" b="0" i="0" u="none" strike="noStrike" kern="1200" cap="none" spc="0" normalizeH="0" baseline="0" noProof="0" dirty="0">
                <a:ln w="3175">
                  <a:noFill/>
                </a:ln>
                <a:solidFill>
                  <a:srgbClr val="FFFFFF"/>
                </a:solidFill>
                <a:effectLst/>
                <a:uLnTx/>
                <a:uFillTx/>
                <a:latin typeface="Segoe UI Semibold"/>
                <a:ea typeface="+mn-ea"/>
                <a:cs typeface="Segoe UI Semibold" panose="020B0702040204020203" pitchFamily="34" charset="0"/>
              </a:endParaRPr>
            </a:p>
          </p:txBody>
        </p:sp>
      </p:grpSp>
    </p:spTree>
    <p:extLst>
      <p:ext uri="{BB962C8B-B14F-4D97-AF65-F5344CB8AC3E}">
        <p14:creationId xmlns:p14="http://schemas.microsoft.com/office/powerpoint/2010/main" val="160715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0"/>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9"/>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6"/>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Create a copilot that can </a:t>
            </a:r>
            <a:br>
              <a:rPr lang="en-US" dirty="0"/>
            </a:br>
            <a:r>
              <a:rPr lang="en-US" dirty="0"/>
              <a:t>chat over your data</a:t>
            </a:r>
            <a:endParaRPr lang="en-IN" dirty="0"/>
          </a:p>
        </p:txBody>
      </p:sp>
    </p:spTree>
    <p:extLst>
      <p:ext uri="{BB962C8B-B14F-4D97-AF65-F5344CB8AC3E}">
        <p14:creationId xmlns:p14="http://schemas.microsoft.com/office/powerpoint/2010/main" val="17840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1">
            <a:extLst>
              <a:ext uri="{FF2B5EF4-FFF2-40B4-BE49-F238E27FC236}">
                <a16:creationId xmlns:a16="http://schemas.microsoft.com/office/drawing/2014/main" id="{3289976D-325F-BCEE-0438-2A14C94C4506}"/>
              </a:ext>
            </a:extLst>
          </p:cNvPr>
          <p:cNvSpPr/>
          <p:nvPr/>
        </p:nvSpPr>
        <p:spPr bwMode="auto">
          <a:xfrm rot="16200000">
            <a:off x="5828217" y="177489"/>
            <a:ext cx="4982439"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B84D77-BC85-8E8F-791B-679958CEE65C}"/>
              </a:ext>
            </a:extLst>
          </p:cNvPr>
          <p:cNvSpPr>
            <a:spLocks noGrp="1"/>
          </p:cNvSpPr>
          <p:nvPr>
            <p:ph type="title"/>
          </p:nvPr>
        </p:nvSpPr>
        <p:spPr/>
        <p:txBody>
          <a:bodyPr/>
          <a:lstStyle/>
          <a:p>
            <a:r>
              <a:rPr lang="en-US" dirty="0"/>
              <a:t>Generative Answers</a:t>
            </a:r>
          </a:p>
        </p:txBody>
      </p:sp>
      <p:pic>
        <p:nvPicPr>
          <p:cNvPr id="3" name="Picture Placeholder 58">
            <a:extLst>
              <a:ext uri="{FF2B5EF4-FFF2-40B4-BE49-F238E27FC236}">
                <a16:creationId xmlns:a16="http://schemas.microsoft.com/office/drawing/2014/main" id="{76BAE2F2-B012-1608-BB96-052F21D2C735}"/>
              </a:ext>
            </a:extLst>
          </p:cNvPr>
          <p:cNvPicPr>
            <a:picLocks noChangeAspect="1"/>
          </p:cNvPicPr>
          <p:nvPr/>
        </p:nvPicPr>
        <p:blipFill rotWithShape="1">
          <a:blip r:embed="rId2"/>
          <a:srcRect t="75" b="75"/>
          <a:stretch/>
        </p:blipFill>
        <p:spPr>
          <a:xfrm>
            <a:off x="4622801" y="1843340"/>
            <a:ext cx="7569200" cy="4396118"/>
          </a:xfrm>
          <a:prstGeom prst="rect">
            <a:avLst/>
          </a:prstGeom>
        </p:spPr>
      </p:pic>
      <p:grpSp>
        <p:nvGrpSpPr>
          <p:cNvPr id="9" name="Group 8">
            <a:extLst>
              <a:ext uri="{FF2B5EF4-FFF2-40B4-BE49-F238E27FC236}">
                <a16:creationId xmlns:a16="http://schemas.microsoft.com/office/drawing/2014/main" id="{75A9CFE0-131E-A480-E69A-F20AF6A60B1A}"/>
              </a:ext>
            </a:extLst>
          </p:cNvPr>
          <p:cNvGrpSpPr/>
          <p:nvPr/>
        </p:nvGrpSpPr>
        <p:grpSpPr>
          <a:xfrm>
            <a:off x="9582151" y="6046271"/>
            <a:ext cx="2628899" cy="426955"/>
            <a:chOff x="9582151" y="6217721"/>
            <a:chExt cx="2628899" cy="426955"/>
          </a:xfrm>
        </p:grpSpPr>
        <p:sp>
          <p:nvSpPr>
            <p:cNvPr id="10" name="Rectangle: Top Corners Rounded 59">
              <a:extLst>
                <a:ext uri="{FF2B5EF4-FFF2-40B4-BE49-F238E27FC236}">
                  <a16:creationId xmlns:a16="http://schemas.microsoft.com/office/drawing/2014/main" id="{608A9231-FE51-09AF-F7E8-2336232A6AA0}"/>
                </a:ext>
              </a:extLst>
            </p:cNvPr>
            <p:cNvSpPr/>
            <p:nvPr/>
          </p:nvSpPr>
          <p:spPr bwMode="auto">
            <a:xfrm rot="16200000">
              <a:off x="10683123" y="5116749"/>
              <a:ext cx="426955"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82F228A8-60C2-C6E5-BBA9-77B6B706EBD7}"/>
                </a:ext>
              </a:extLst>
            </p:cNvPr>
            <p:cNvSpPr txBox="1">
              <a:spLocks/>
            </p:cNvSpPr>
            <p:nvPr/>
          </p:nvSpPr>
          <p:spPr>
            <a:xfrm>
              <a:off x="9769569" y="6297760"/>
              <a:ext cx="2254062" cy="26687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a:rPr>
                <a:t>Try now at </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aka.ms</a:t>
              </a:r>
              <a:r>
                <a:rPr kumimoji="0" lang="en-GB" sz="1100" b="1" i="0" u="none" strike="noStrike" kern="1200" cap="none" spc="0" normalizeH="0" baseline="0" noProof="0" dirty="0">
                  <a:ln>
                    <a:noFill/>
                  </a:ln>
                  <a:solidFill>
                    <a:schemeClr val="accent2"/>
                  </a:solidFill>
                  <a:effectLst/>
                  <a:uLnTx/>
                  <a:uFillTx/>
                  <a:latin typeface="Segoe UI Semibold"/>
                  <a:ea typeface="+mn-ea"/>
                  <a:cs typeface="Segoe UI"/>
                </a:rPr>
                <a:t>/</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copilotstudio</a:t>
              </a:r>
              <a:endParaRPr kumimoji="0" lang="en-GB" sz="1100" b="1" i="0" u="none" strike="noStrike" kern="1200" cap="none" spc="0" normalizeH="0" baseline="0" noProof="0" dirty="0">
                <a:ln>
                  <a:noFill/>
                </a:ln>
                <a:solidFill>
                  <a:schemeClr val="accent2"/>
                </a:solidFill>
                <a:effectLst/>
                <a:uLnTx/>
                <a:uFillTx/>
                <a:latin typeface="Segoe UI Semibold"/>
                <a:ea typeface="+mn-ea"/>
                <a:cs typeface="Segoe UI" panose="020B0502040204020203" pitchFamily="34" charset="0"/>
              </a:endParaRPr>
            </a:p>
          </p:txBody>
        </p:sp>
      </p:grpSp>
      <p:sp>
        <p:nvSpPr>
          <p:cNvPr id="33" name="Text Placeholder 50">
            <a:extLst>
              <a:ext uri="{FF2B5EF4-FFF2-40B4-BE49-F238E27FC236}">
                <a16:creationId xmlns:a16="http://schemas.microsoft.com/office/drawing/2014/main" id="{AA5CB6AB-0011-DD9D-AF89-0264E520F08A}"/>
              </a:ext>
            </a:extLst>
          </p:cNvPr>
          <p:cNvSpPr txBox="1">
            <a:spLocks/>
          </p:cNvSpPr>
          <p:nvPr/>
        </p:nvSpPr>
        <p:spPr>
          <a:xfrm>
            <a:off x="588263" y="2087040"/>
            <a:ext cx="3621024" cy="646331"/>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Enable multi-turn chat over your own internal and external knowledge sources and sites with generative answers</a:t>
            </a:r>
            <a:endPar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34" name="Text Placeholder 51">
            <a:extLst>
              <a:ext uri="{FF2B5EF4-FFF2-40B4-BE49-F238E27FC236}">
                <a16:creationId xmlns:a16="http://schemas.microsoft.com/office/drawing/2014/main" id="{77604D00-C9E4-B0F3-A187-C94474D3FCF4}"/>
              </a:ext>
            </a:extLst>
          </p:cNvPr>
          <p:cNvSpPr txBox="1">
            <a:spLocks/>
          </p:cNvSpPr>
          <p:nvPr/>
        </p:nvSpPr>
        <p:spPr>
          <a:xfrm>
            <a:off x="588263" y="2960553"/>
            <a:ext cx="3621024" cy="430887"/>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Copilots can answer thousands of questions out of the box in seconds</a:t>
            </a:r>
          </a:p>
        </p:txBody>
      </p:sp>
      <p:sp>
        <p:nvSpPr>
          <p:cNvPr id="35" name="Text Placeholder 52">
            <a:extLst>
              <a:ext uri="{FF2B5EF4-FFF2-40B4-BE49-F238E27FC236}">
                <a16:creationId xmlns:a16="http://schemas.microsoft.com/office/drawing/2014/main" id="{453AC86E-845A-9F9D-35A0-6299CB61696C}"/>
              </a:ext>
            </a:extLst>
          </p:cNvPr>
          <p:cNvSpPr txBox="1">
            <a:spLocks/>
          </p:cNvSpPr>
          <p:nvPr/>
        </p:nvSpPr>
        <p:spPr>
          <a:xfrm>
            <a:off x="588263" y="3618622"/>
            <a:ext cx="3621024" cy="646331"/>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 can even pull data from an API or other backend system and enable generative chat over it</a:t>
            </a:r>
          </a:p>
        </p:txBody>
      </p:sp>
      <p:cxnSp>
        <p:nvCxnSpPr>
          <p:cNvPr id="36" name="Straight Connector 35">
            <a:extLst>
              <a:ext uri="{FF2B5EF4-FFF2-40B4-BE49-F238E27FC236}">
                <a16:creationId xmlns:a16="http://schemas.microsoft.com/office/drawing/2014/main" id="{3B67578E-5DEA-32EB-5F21-53FBD82F5CD0}"/>
              </a:ext>
            </a:extLst>
          </p:cNvPr>
          <p:cNvCxnSpPr>
            <a:cxnSpLocks/>
          </p:cNvCxnSpPr>
          <p:nvPr/>
        </p:nvCxnSpPr>
        <p:spPr>
          <a:xfrm>
            <a:off x="597926" y="2846962"/>
            <a:ext cx="3574024" cy="0"/>
          </a:xfrm>
          <a:prstGeom prst="line">
            <a:avLst/>
          </a:prstGeom>
          <a:noFill/>
          <a:ln w="6350" cap="flat" cmpd="sng" algn="ctr">
            <a:solidFill>
              <a:srgbClr val="FFFFFF">
                <a:lumMod val="85000"/>
              </a:srgbClr>
            </a:solidFill>
            <a:prstDash val="solid"/>
            <a:headEnd type="none" w="lg" len="med"/>
            <a:tailEnd type="none" w="lg" len="med"/>
          </a:ln>
          <a:effectLst/>
        </p:spPr>
      </p:cxnSp>
      <p:pic>
        <p:nvPicPr>
          <p:cNvPr id="37" name="Picture 36" descr="A screenshot of a computer&#10;&#10;Description automatically generated">
            <a:extLst>
              <a:ext uri="{FF2B5EF4-FFF2-40B4-BE49-F238E27FC236}">
                <a16:creationId xmlns:a16="http://schemas.microsoft.com/office/drawing/2014/main" id="{F6660753-DD33-72AB-64DD-D616299E9B19}"/>
              </a:ext>
            </a:extLst>
          </p:cNvPr>
          <p:cNvPicPr>
            <a:picLocks noChangeAspect="1"/>
          </p:cNvPicPr>
          <p:nvPr/>
        </p:nvPicPr>
        <p:blipFill rotWithShape="1">
          <a:blip r:embed="rId3">
            <a:extLst>
              <a:ext uri="{28A0092B-C50C-407E-A947-70E740481C1C}">
                <a14:useLocalDpi xmlns:a14="http://schemas.microsoft.com/office/drawing/2010/main" val="0"/>
              </a:ext>
            </a:extLst>
          </a:blip>
          <a:srcRect l="21778" t="11376"/>
          <a:stretch/>
        </p:blipFill>
        <p:spPr>
          <a:xfrm>
            <a:off x="588263" y="4378544"/>
            <a:ext cx="2617714" cy="1667728"/>
          </a:xfrm>
          <a:prstGeom prst="roundRect">
            <a:avLst>
              <a:gd name="adj" fmla="val 4354"/>
            </a:avLst>
          </a:prstGeom>
          <a:solidFill>
            <a:srgbClr val="FFFFFF">
              <a:shade val="85000"/>
            </a:srgbClr>
          </a:solidFill>
          <a:ln w="38100">
            <a:solidFill>
              <a:srgbClr val="000000"/>
            </a:solidFill>
          </a:ln>
          <a:effectLst>
            <a:outerShdw blurRad="190500" dist="63500" dir="2700000" algn="ctr" rotWithShape="0">
              <a:srgbClr val="000000">
                <a:alpha val="25000"/>
              </a:srgbClr>
            </a:outerShdw>
          </a:effectLst>
        </p:spPr>
      </p:pic>
      <p:cxnSp>
        <p:nvCxnSpPr>
          <p:cNvPr id="38" name="Straight Connector 37">
            <a:extLst>
              <a:ext uri="{FF2B5EF4-FFF2-40B4-BE49-F238E27FC236}">
                <a16:creationId xmlns:a16="http://schemas.microsoft.com/office/drawing/2014/main" id="{7D358049-C092-D721-F709-1AB02FF6DF7B}"/>
              </a:ext>
            </a:extLst>
          </p:cNvPr>
          <p:cNvCxnSpPr>
            <a:cxnSpLocks/>
          </p:cNvCxnSpPr>
          <p:nvPr/>
        </p:nvCxnSpPr>
        <p:spPr>
          <a:xfrm>
            <a:off x="597926" y="3505031"/>
            <a:ext cx="3574024" cy="0"/>
          </a:xfrm>
          <a:prstGeom prst="line">
            <a:avLst/>
          </a:prstGeom>
          <a:noFill/>
          <a:ln w="6350"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401739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35" presetClass="path" presetSubtype="0" accel="50000" decel="50000" fill="hold" nodeType="withEffect">
                                  <p:stCondLst>
                                    <p:cond delay="750"/>
                                  </p:stCondLst>
                                  <p:childTnLst>
                                    <p:animMotion origin="layout" path="M 0.01966 3.7037E-6 L -2.91667E-6 3.7037E-6 " pathEditMode="relative" rAng="0" ptsTypes="AA">
                                      <p:cBhvr>
                                        <p:cTn id="13" dur="1000" fill="hold"/>
                                        <p:tgtEl>
                                          <p:spTgt spid="36"/>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35" presetClass="path" presetSubtype="0" accel="50000" decel="50000" fill="hold" nodeType="withEffect">
                                  <p:stCondLst>
                                    <p:cond delay="1000"/>
                                  </p:stCondLst>
                                  <p:childTnLst>
                                    <p:animMotion origin="layout" path="M 0.01966 -3.7037E-6 L 1.04167E-6 -3.7037E-6 " pathEditMode="relative" rAng="0" ptsTypes="AA">
                                      <p:cBhvr>
                                        <p:cTn id="18" dur="1000" fill="hold"/>
                                        <p:tgtEl>
                                          <p:spTgt spid="37"/>
                                        </p:tgtEl>
                                        <p:attrNameLst>
                                          <p:attrName>ppt_x</p:attrName>
                                          <p:attrName>ppt_y</p:attrName>
                                        </p:attrNameLst>
                                      </p:cBhvr>
                                      <p:rCtr x="-990" y="0"/>
                                    </p:animMotion>
                                  </p:childTnLst>
                                </p:cTn>
                              </p:par>
                              <p:par>
                                <p:cTn id="19" presetID="10" presetClass="entr" presetSubtype="0" fill="hold" nodeType="withEffect">
                                  <p:stCondLst>
                                    <p:cond delay="75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35" presetClass="path" presetSubtype="0" accel="50000" decel="50000" fill="hold" nodeType="withEffect">
                                  <p:stCondLst>
                                    <p:cond delay="750"/>
                                  </p:stCondLst>
                                  <p:childTnLst>
                                    <p:animMotion origin="layout" path="M 0.01966 -1.11111E-6 L -2.91667E-6 -1.11111E-6 " pathEditMode="relative" rAng="0" ptsTypes="AA">
                                      <p:cBhvr>
                                        <p:cTn id="23" dur="1000" fill="hold"/>
                                        <p:tgtEl>
                                          <p:spTgt spid="38"/>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Top Corners Rounded 1">
            <a:extLst>
              <a:ext uri="{FF2B5EF4-FFF2-40B4-BE49-F238E27FC236}">
                <a16:creationId xmlns:a16="http://schemas.microsoft.com/office/drawing/2014/main" id="{3289976D-325F-BCEE-0438-2A14C94C4506}"/>
              </a:ext>
            </a:extLst>
          </p:cNvPr>
          <p:cNvSpPr/>
          <p:nvPr/>
        </p:nvSpPr>
        <p:spPr bwMode="auto">
          <a:xfrm rot="16200000">
            <a:off x="5828217" y="177489"/>
            <a:ext cx="4982439"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2B84D77-BC85-8E8F-791B-679958CEE65C}"/>
              </a:ext>
            </a:extLst>
          </p:cNvPr>
          <p:cNvSpPr>
            <a:spLocks noGrp="1"/>
          </p:cNvSpPr>
          <p:nvPr>
            <p:ph type="title"/>
          </p:nvPr>
        </p:nvSpPr>
        <p:spPr/>
        <p:txBody>
          <a:bodyPr/>
          <a:lstStyle/>
          <a:p>
            <a:r>
              <a:rPr lang="en-US" dirty="0"/>
              <a:t>File Upload for Generative Answers</a:t>
            </a:r>
          </a:p>
        </p:txBody>
      </p:sp>
      <p:pic>
        <p:nvPicPr>
          <p:cNvPr id="3" name="Picture Placeholder 58">
            <a:extLst>
              <a:ext uri="{FF2B5EF4-FFF2-40B4-BE49-F238E27FC236}">
                <a16:creationId xmlns:a16="http://schemas.microsoft.com/office/drawing/2014/main" id="{76BAE2F2-B012-1608-BB96-052F21D2C735}"/>
              </a:ext>
            </a:extLst>
          </p:cNvPr>
          <p:cNvPicPr>
            <a:picLocks noChangeAspect="1"/>
          </p:cNvPicPr>
          <p:nvPr/>
        </p:nvPicPr>
        <p:blipFill rotWithShape="1">
          <a:blip r:embed="rId2"/>
          <a:srcRect l="1557" r="1557"/>
          <a:stretch/>
        </p:blipFill>
        <p:spPr>
          <a:xfrm>
            <a:off x="4622801" y="1843340"/>
            <a:ext cx="7569200" cy="4396118"/>
          </a:xfrm>
          <a:prstGeom prst="rect">
            <a:avLst/>
          </a:prstGeom>
        </p:spPr>
      </p:pic>
      <p:grpSp>
        <p:nvGrpSpPr>
          <p:cNvPr id="9" name="Group 8">
            <a:extLst>
              <a:ext uri="{FF2B5EF4-FFF2-40B4-BE49-F238E27FC236}">
                <a16:creationId xmlns:a16="http://schemas.microsoft.com/office/drawing/2014/main" id="{75A9CFE0-131E-A480-E69A-F20AF6A60B1A}"/>
              </a:ext>
            </a:extLst>
          </p:cNvPr>
          <p:cNvGrpSpPr/>
          <p:nvPr/>
        </p:nvGrpSpPr>
        <p:grpSpPr>
          <a:xfrm>
            <a:off x="9582151" y="6046271"/>
            <a:ext cx="2628899" cy="426955"/>
            <a:chOff x="9582151" y="6217721"/>
            <a:chExt cx="2628899" cy="426955"/>
          </a:xfrm>
        </p:grpSpPr>
        <p:sp>
          <p:nvSpPr>
            <p:cNvPr id="10" name="Rectangle: Top Corners Rounded 59">
              <a:extLst>
                <a:ext uri="{FF2B5EF4-FFF2-40B4-BE49-F238E27FC236}">
                  <a16:creationId xmlns:a16="http://schemas.microsoft.com/office/drawing/2014/main" id="{608A9231-FE51-09AF-F7E8-2336232A6AA0}"/>
                </a:ext>
              </a:extLst>
            </p:cNvPr>
            <p:cNvSpPr/>
            <p:nvPr/>
          </p:nvSpPr>
          <p:spPr bwMode="auto">
            <a:xfrm rot="16200000">
              <a:off x="10683123" y="5116749"/>
              <a:ext cx="426955"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82F228A8-60C2-C6E5-BBA9-77B6B706EBD7}"/>
                </a:ext>
              </a:extLst>
            </p:cNvPr>
            <p:cNvSpPr txBox="1">
              <a:spLocks/>
            </p:cNvSpPr>
            <p:nvPr/>
          </p:nvSpPr>
          <p:spPr>
            <a:xfrm>
              <a:off x="9769569" y="6297760"/>
              <a:ext cx="2254062" cy="266875"/>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a:rPr>
                <a:t>Try now at </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aka.ms</a:t>
              </a:r>
              <a:r>
                <a:rPr kumimoji="0" lang="en-GB" sz="1100" b="1" i="0" u="none" strike="noStrike" kern="1200" cap="none" spc="0" normalizeH="0" baseline="0" noProof="0" dirty="0">
                  <a:ln>
                    <a:noFill/>
                  </a:ln>
                  <a:solidFill>
                    <a:schemeClr val="accent2"/>
                  </a:solidFill>
                  <a:effectLst/>
                  <a:uLnTx/>
                  <a:uFillTx/>
                  <a:latin typeface="Segoe UI Semibold"/>
                  <a:ea typeface="+mn-ea"/>
                  <a:cs typeface="Segoe UI"/>
                </a:rPr>
                <a:t>/</a:t>
              </a:r>
              <a:r>
                <a:rPr kumimoji="0" lang="en-GB" sz="1100" b="1" i="0" u="none" strike="noStrike" kern="1200" cap="none" spc="0" normalizeH="0" baseline="0" noProof="0" dirty="0" err="1">
                  <a:ln>
                    <a:noFill/>
                  </a:ln>
                  <a:solidFill>
                    <a:schemeClr val="accent2"/>
                  </a:solidFill>
                  <a:effectLst/>
                  <a:uLnTx/>
                  <a:uFillTx/>
                  <a:latin typeface="Segoe UI Semibold"/>
                  <a:ea typeface="+mn-ea"/>
                  <a:cs typeface="Segoe UI"/>
                </a:rPr>
                <a:t>copilotstudio</a:t>
              </a:r>
              <a:endParaRPr kumimoji="0" lang="en-GB" sz="1100" b="1" i="0" u="none" strike="noStrike" kern="1200" cap="none" spc="0" normalizeH="0" baseline="0" noProof="0" dirty="0">
                <a:ln>
                  <a:noFill/>
                </a:ln>
                <a:solidFill>
                  <a:schemeClr val="accent2"/>
                </a:solidFill>
                <a:effectLst/>
                <a:uLnTx/>
                <a:uFillTx/>
                <a:latin typeface="Segoe UI Semibold"/>
                <a:ea typeface="+mn-ea"/>
                <a:cs typeface="Segoe UI" panose="020B0502040204020203" pitchFamily="34" charset="0"/>
              </a:endParaRPr>
            </a:p>
          </p:txBody>
        </p:sp>
      </p:grpSp>
      <p:sp>
        <p:nvSpPr>
          <p:cNvPr id="20" name="Text Placeholder 24">
            <a:extLst>
              <a:ext uri="{FF2B5EF4-FFF2-40B4-BE49-F238E27FC236}">
                <a16:creationId xmlns:a16="http://schemas.microsoft.com/office/drawing/2014/main" id="{D0079610-A628-31B9-69BF-F1FF78AB5E2F}"/>
              </a:ext>
            </a:extLst>
          </p:cNvPr>
          <p:cNvSpPr txBox="1">
            <a:spLocks/>
          </p:cNvSpPr>
          <p:nvPr/>
        </p:nvSpPr>
        <p:spPr>
          <a:xfrm>
            <a:off x="588262" y="2019300"/>
            <a:ext cx="3621025"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Upload files for use with Generative Answers to Dataverse securely</a:t>
            </a:r>
            <a:endPar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1" name="Text Placeholder 4">
            <a:extLst>
              <a:ext uri="{FF2B5EF4-FFF2-40B4-BE49-F238E27FC236}">
                <a16:creationId xmlns:a16="http://schemas.microsoft.com/office/drawing/2014/main" id="{D5A0BE41-BF55-32BC-50CB-DCE70B7EAE14}"/>
              </a:ext>
            </a:extLst>
          </p:cNvPr>
          <p:cNvSpPr txBox="1">
            <a:spLocks/>
          </p:cNvSpPr>
          <p:nvPr/>
        </p:nvSpPr>
        <p:spPr>
          <a:xfrm>
            <a:off x="588262" y="3044844"/>
            <a:ext cx="3621025"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Text-based documents hosted and indexed for use with Gen Answers</a:t>
            </a:r>
          </a:p>
        </p:txBody>
      </p:sp>
      <p:sp>
        <p:nvSpPr>
          <p:cNvPr id="22" name="Text Placeholder 5">
            <a:extLst>
              <a:ext uri="{FF2B5EF4-FFF2-40B4-BE49-F238E27FC236}">
                <a16:creationId xmlns:a16="http://schemas.microsoft.com/office/drawing/2014/main" id="{B2230204-937B-D967-1FB1-DEB22D694B87}"/>
              </a:ext>
            </a:extLst>
          </p:cNvPr>
          <p:cNvSpPr txBox="1">
            <a:spLocks/>
          </p:cNvSpPr>
          <p:nvPr/>
        </p:nvSpPr>
        <p:spPr>
          <a:xfrm>
            <a:off x="588262" y="3793390"/>
            <a:ext cx="3621025" cy="1107996"/>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 for numerous formats such as Word, Excel, PowerPoint, PDF, TXT, HTML, CSV, XML, EPUB, RTF, JSON, and many more</a:t>
            </a:r>
          </a:p>
        </p:txBody>
      </p:sp>
      <p:sp>
        <p:nvSpPr>
          <p:cNvPr id="23" name="Text Placeholder 6">
            <a:extLst>
              <a:ext uri="{FF2B5EF4-FFF2-40B4-BE49-F238E27FC236}">
                <a16:creationId xmlns:a16="http://schemas.microsoft.com/office/drawing/2014/main" id="{39AD9BC8-97F0-6E44-061C-ACB3B7740BE8}"/>
              </a:ext>
            </a:extLst>
          </p:cNvPr>
          <p:cNvSpPr txBox="1">
            <a:spLocks/>
          </p:cNvSpPr>
          <p:nvPr/>
        </p:nvSpPr>
        <p:spPr>
          <a:xfrm>
            <a:off x="588262" y="5372933"/>
            <a:ext cx="3621025" cy="276999"/>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Node-level control</a:t>
            </a:r>
          </a:p>
        </p:txBody>
      </p:sp>
      <p:cxnSp>
        <p:nvCxnSpPr>
          <p:cNvPr id="24" name="Straight Connector 23">
            <a:extLst>
              <a:ext uri="{FF2B5EF4-FFF2-40B4-BE49-F238E27FC236}">
                <a16:creationId xmlns:a16="http://schemas.microsoft.com/office/drawing/2014/main" id="{50C6239F-7A09-CA6F-0A71-DC4B5A4009E2}"/>
              </a:ext>
            </a:extLst>
          </p:cNvPr>
          <p:cNvCxnSpPr>
            <a:cxnSpLocks/>
          </p:cNvCxnSpPr>
          <p:nvPr/>
        </p:nvCxnSpPr>
        <p:spPr>
          <a:xfrm>
            <a:off x="588264" y="2809071"/>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28D8B612-A6E2-3938-8A4D-B16D21EE7B96}"/>
              </a:ext>
            </a:extLst>
          </p:cNvPr>
          <p:cNvCxnSpPr>
            <a:cxnSpLocks/>
          </p:cNvCxnSpPr>
          <p:nvPr/>
        </p:nvCxnSpPr>
        <p:spPr>
          <a:xfrm>
            <a:off x="588264" y="3746330"/>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27" name="Straight Connector 26">
            <a:extLst>
              <a:ext uri="{FF2B5EF4-FFF2-40B4-BE49-F238E27FC236}">
                <a16:creationId xmlns:a16="http://schemas.microsoft.com/office/drawing/2014/main" id="{89743FCE-787C-EC09-729A-9C48444EE947}"/>
              </a:ext>
            </a:extLst>
          </p:cNvPr>
          <p:cNvCxnSpPr>
            <a:cxnSpLocks/>
          </p:cNvCxnSpPr>
          <p:nvPr/>
        </p:nvCxnSpPr>
        <p:spPr>
          <a:xfrm>
            <a:off x="588264" y="4967363"/>
            <a:ext cx="3574024" cy="0"/>
          </a:xfrm>
          <a:prstGeom prst="line">
            <a:avLst/>
          </a:prstGeom>
          <a:noFill/>
          <a:ln w="6350" cap="flat" cmpd="sng" algn="ctr">
            <a:solidFill>
              <a:srgbClr val="FFFFFF">
                <a:lumMod val="85000"/>
              </a:srgbClr>
            </a:solidFill>
            <a:prstDash val="solid"/>
            <a:headEnd type="none" w="lg" len="med"/>
            <a:tailEnd type="none" w="lg" len="med"/>
          </a:ln>
          <a:effectLst/>
        </p:spPr>
      </p:cxnSp>
    </p:spTree>
    <p:extLst>
      <p:ext uri="{BB962C8B-B14F-4D97-AF65-F5344CB8AC3E}">
        <p14:creationId xmlns:p14="http://schemas.microsoft.com/office/powerpoint/2010/main" val="255528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par>
                                <p:cTn id="12" presetID="35" presetClass="path" presetSubtype="0" accel="50000" decel="50000" fill="hold" nodeType="withEffect">
                                  <p:stCondLst>
                                    <p:cond delay="750"/>
                                  </p:stCondLst>
                                  <p:childTnLst>
                                    <p:animMotion origin="layout" path="M 0.01966 -7.40741E-7 L -1.66667E-6 -7.40741E-7 " pathEditMode="relative" rAng="0" ptsTypes="AA">
                                      <p:cBhvr>
                                        <p:cTn id="13" dur="1000" fill="hold"/>
                                        <p:tgtEl>
                                          <p:spTgt spid="24"/>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35" presetClass="path" presetSubtype="0" accel="50000" decel="50000" fill="hold" nodeType="withEffect">
                                  <p:stCondLst>
                                    <p:cond delay="1000"/>
                                  </p:stCondLst>
                                  <p:childTnLst>
                                    <p:animMotion origin="layout" path="M 0.01966 7.40741E-7 L -1.66667E-6 7.40741E-7 " pathEditMode="relative" rAng="0" ptsTypes="AA">
                                      <p:cBhvr>
                                        <p:cTn id="18" dur="1000" fill="hold"/>
                                        <p:tgtEl>
                                          <p:spTgt spid="26"/>
                                        </p:tgtEl>
                                        <p:attrNameLst>
                                          <p:attrName>ppt_x</p:attrName>
                                          <p:attrName>ppt_y</p:attrName>
                                        </p:attrNameLst>
                                      </p:cBhvr>
                                      <p:rCtr x="-990" y="0"/>
                                    </p:animMotion>
                                  </p:childTnLst>
                                </p:cTn>
                              </p:par>
                              <p:par>
                                <p:cTn id="19" presetID="10" presetClass="entr" presetSubtype="0" fill="hold" nodeType="withEffect">
                                  <p:stCondLst>
                                    <p:cond delay="125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35" presetClass="path" presetSubtype="0" accel="50000" decel="50000" fill="hold" nodeType="withEffect">
                                  <p:stCondLst>
                                    <p:cond delay="1250"/>
                                  </p:stCondLst>
                                  <p:childTnLst>
                                    <p:animMotion origin="layout" path="M 0.01966 3.7037E-6 L -1.66667E-6 3.7037E-6 " pathEditMode="relative" rAng="0" ptsTypes="AA">
                                      <p:cBhvr>
                                        <p:cTn id="23" dur="1000" fill="hold"/>
                                        <p:tgtEl>
                                          <p:spTgt spid="27"/>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AAD1A1-32EA-1A58-996E-64E74A876906}"/>
              </a:ext>
            </a:extLst>
          </p:cNvPr>
          <p:cNvSpPr>
            <a:spLocks noGrp="1"/>
          </p:cNvSpPr>
          <p:nvPr>
            <p:ph type="title"/>
          </p:nvPr>
        </p:nvSpPr>
        <p:spPr>
          <a:xfrm>
            <a:off x="347123" y="2774851"/>
            <a:ext cx="11637353" cy="1793090"/>
          </a:xfrm>
        </p:spPr>
        <p:txBody>
          <a:bodyPr/>
          <a:lstStyle/>
          <a:p>
            <a:r>
              <a:rPr lang="en-US" dirty="0"/>
              <a:t>DEMO: </a:t>
            </a:r>
            <a:br>
              <a:rPr lang="en-US" dirty="0"/>
            </a:br>
            <a:r>
              <a:rPr lang="en-US" dirty="0"/>
              <a:t>Create a copilot that can </a:t>
            </a:r>
            <a:br>
              <a:rPr lang="en-US" dirty="0"/>
            </a:br>
            <a:r>
              <a:rPr lang="en-US" dirty="0"/>
              <a:t>chat over your data</a:t>
            </a:r>
            <a:endParaRPr lang="en-IN" dirty="0"/>
          </a:p>
        </p:txBody>
      </p:sp>
    </p:spTree>
    <p:extLst>
      <p:ext uri="{BB962C8B-B14F-4D97-AF65-F5344CB8AC3E}">
        <p14:creationId xmlns:p14="http://schemas.microsoft.com/office/powerpoint/2010/main" val="10753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Light">
  <a:themeElements>
    <a:clrScheme name="Custom 8">
      <a:dk1>
        <a:srgbClr val="FFFFFF"/>
      </a:dk1>
      <a:lt1>
        <a:srgbClr val="353535"/>
      </a:lt1>
      <a:dk2>
        <a:srgbClr val="F2F2F2"/>
      </a:dk2>
      <a:lt2>
        <a:srgbClr val="353535"/>
      </a:lt2>
      <a:accent1>
        <a:srgbClr val="FFB900"/>
      </a:accent1>
      <a:accent2>
        <a:srgbClr val="B4009E"/>
      </a:accent2>
      <a:accent3>
        <a:srgbClr val="0078D7"/>
      </a:accent3>
      <a:accent4>
        <a:srgbClr val="00BCF2"/>
      </a:accent4>
      <a:accent5>
        <a:srgbClr val="5C2D91"/>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APEX Template Dark">
  <a:themeElements>
    <a:clrScheme name="Custom 7">
      <a:dk1>
        <a:srgbClr val="353535"/>
      </a:dk1>
      <a:lt1>
        <a:srgbClr val="FFFFFF"/>
      </a:lt1>
      <a:dk2>
        <a:srgbClr val="000000"/>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4.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4">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631BA78-48AD-4BD4-9D48-A6B2CEF334C9}">
  <we:reference id="1f4df590-35fc-4b16-a239-39709f9d8a74" version="1.0.0.1" store="EXCatalog" storeType="EXCatalog"/>
  <we:alternateReferences>
    <we:reference id="WA104381063" version="1.0.0.1" store="en-IN"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LengthInSeconds xmlns="433575b0-561c-4705-8394-87f5952cd36a" xsi:nil="true"/>
    <SharedWithUsers xmlns="680b60b9-feeb-4a07-acff-c083bd6ac499">
      <UserInfo>
        <DisplayName>SharingLinks.29b08831-1eae-4e56-8819-4fbc3602cbff.OrganizationEdit.9bf2da98-e9f5-4842-95ae-0f7428739620</DisplayName>
        <AccountId>66</AccountId>
        <AccountType/>
      </UserInfo>
      <UserInfo>
        <DisplayName>Daniel Laskewitz</DisplayName>
        <AccountId>11</AccountId>
        <AccountType/>
      </UserInfo>
    </SharedWithUsers>
    <lcf76f155ced4ddcb4097134ff3c332f xmlns="433575b0-561c-4705-8394-87f5952cd36a">
      <Terms xmlns="http://schemas.microsoft.com/office/infopath/2007/PartnerControls"/>
    </lcf76f155ced4ddcb4097134ff3c332f>
    <TaxCatchAll xmlns="680b60b9-feeb-4a07-acff-c083bd6ac4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D40AED2887B3F4A804E947AB27404A5" ma:contentTypeVersion="17" ma:contentTypeDescription="Create a new document." ma:contentTypeScope="" ma:versionID="646228b42deeac70cb63245398eeb6f9">
  <xsd:schema xmlns:xsd="http://www.w3.org/2001/XMLSchema" xmlns:xs="http://www.w3.org/2001/XMLSchema" xmlns:p="http://schemas.microsoft.com/office/2006/metadata/properties" xmlns:ns1="http://schemas.microsoft.com/sharepoint/v3" xmlns:ns2="433575b0-561c-4705-8394-87f5952cd36a" xmlns:ns3="680b60b9-feeb-4a07-acff-c083bd6ac499" targetNamespace="http://schemas.microsoft.com/office/2006/metadata/properties" ma:root="true" ma:fieldsID="3b4e3a5320c04c12022968620b056a41" ns1:_="" ns2:_="" ns3:_="">
    <xsd:import namespace="http://schemas.microsoft.com/sharepoint/v3"/>
    <xsd:import namespace="433575b0-561c-4705-8394-87f5952cd36a"/>
    <xsd:import namespace="680b60b9-feeb-4a07-acff-c083bd6ac49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ObjectDetectorVersions" minOccurs="0"/>
                <xsd:element ref="ns2:MediaLengthInSecond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3575b0-561c-4705-8394-87f5952cd36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DocTags" ma:index="24"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80b60b9-feeb-4a07-acff-c083bd6ac49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4235886-fad7-4a40-a45e-d0cbf1138998}" ma:internalName="TaxCatchAll" ma:showField="CatchAllData" ma:web="680b60b9-feeb-4a07-acff-c083bd6ac499">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1DFE95-59C4-4536-9575-19A603B7620B}">
  <ds:schemaRefs>
    <ds:schemaRef ds:uri="http://schemas.openxmlformats.org/package/2006/metadata/core-properties"/>
    <ds:schemaRef ds:uri="http://purl.org/dc/terms/"/>
    <ds:schemaRef ds:uri="http://schemas.microsoft.com/office/2006/metadata/properties"/>
    <ds:schemaRef ds:uri="433575b0-561c-4705-8394-87f5952cd36a"/>
    <ds:schemaRef ds:uri="http://schemas.microsoft.com/sharepoint/v3"/>
    <ds:schemaRef ds:uri="http://purl.org/dc/dcmitype/"/>
    <ds:schemaRef ds:uri="http://schemas.microsoft.com/office/2006/documentManagement/types"/>
    <ds:schemaRef ds:uri="http://purl.org/dc/elements/1.1/"/>
    <ds:schemaRef ds:uri="http://schemas.microsoft.com/office/infopath/2007/PartnerControls"/>
    <ds:schemaRef ds:uri="680b60b9-feeb-4a07-acff-c083bd6ac499"/>
    <ds:schemaRef ds:uri="http://www.w3.org/XML/1998/namespace"/>
  </ds:schemaRefs>
</ds:datastoreItem>
</file>

<file path=customXml/itemProps2.xml><?xml version="1.0" encoding="utf-8"?>
<ds:datastoreItem xmlns:ds="http://schemas.openxmlformats.org/officeDocument/2006/customXml" ds:itemID="{EAA64E97-5237-443A-A2A1-8A06BFA3E5A2}">
  <ds:schemaRefs>
    <ds:schemaRef ds:uri="http://schemas.microsoft.com/sharepoint/v3/contenttype/forms"/>
  </ds:schemaRefs>
</ds:datastoreItem>
</file>

<file path=customXml/itemProps3.xml><?xml version="1.0" encoding="utf-8"?>
<ds:datastoreItem xmlns:ds="http://schemas.openxmlformats.org/officeDocument/2006/customXml" ds:itemID="{3F6325A4-3F25-48E8-870A-BE77F549FA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33575b0-561c-4705-8394-87f5952cd36a"/>
    <ds:schemaRef ds:uri="680b60b9-feeb-4a07-acff-c083bd6ac49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678</TotalTime>
  <Words>687</Words>
  <Application>Microsoft Office PowerPoint</Application>
  <PresentationFormat>Widescreen</PresentationFormat>
  <Paragraphs>101</Paragraphs>
  <Slides>13</Slides>
  <Notes>5</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13</vt:i4>
      </vt:variant>
    </vt:vector>
  </HeadingPairs>
  <TitlesOfParts>
    <vt:vector size="28" baseType="lpstr">
      <vt:lpstr>Arial</vt:lpstr>
      <vt:lpstr>Arial Black</vt:lpstr>
      <vt:lpstr>Calibri</vt:lpstr>
      <vt:lpstr>Lucida Console</vt:lpstr>
      <vt:lpstr>Segoe Sans Text</vt:lpstr>
      <vt:lpstr>Segoe Sans Text Semibold</vt:lpstr>
      <vt:lpstr>Segoe UI</vt:lpstr>
      <vt:lpstr>Segoe UI </vt:lpstr>
      <vt:lpstr>Segoe UI Semibold</vt:lpstr>
      <vt:lpstr>Segoe UI Variable Display Semib</vt:lpstr>
      <vt:lpstr>Wingdings</vt:lpstr>
      <vt:lpstr>APEX Template Light</vt:lpstr>
      <vt:lpstr>APEX Template Dark</vt:lpstr>
      <vt:lpstr>1_White Template</vt:lpstr>
      <vt:lpstr>Azure 2023 Template</vt:lpstr>
      <vt:lpstr>Build your own copilot with  Microsoft Copilot Studio</vt:lpstr>
      <vt:lpstr>Microsoft Power Platform</vt:lpstr>
      <vt:lpstr>PowerPoint Presentation</vt:lpstr>
      <vt:lpstr>Microsoft Copilot Studio</vt:lpstr>
      <vt:lpstr>The custom copilot lifecycle</vt:lpstr>
      <vt:lpstr>Create a copilot that can  chat over your data</vt:lpstr>
      <vt:lpstr>Generative Answers</vt:lpstr>
      <vt:lpstr>File Upload for Generative Answers</vt:lpstr>
      <vt:lpstr>DEMO:  Create a copilot that can  chat over your data</vt:lpstr>
      <vt:lpstr>Generative Actions</vt:lpstr>
      <vt:lpstr>Actions and Plugins</vt:lpstr>
      <vt:lpstr>DEMO:  Create a specific topic with  copilot in Copilot Studio</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your own copilot with Microsoft Copilot Studio</dc:title>
  <dc:creator>April Dunnam;Daniel Laskewitz</dc:creator>
  <cp:lastModifiedBy>Daniel Laskewitz</cp:lastModifiedBy>
  <cp:revision>32</cp:revision>
  <dcterms:created xsi:type="dcterms:W3CDTF">2020-12-08T17:33:00Z</dcterms:created>
  <dcterms:modified xsi:type="dcterms:W3CDTF">2024-09-13T19:03:52Z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0x0101005D40AED2887B3F4A804E947AB27404A5</vt:lpwstr>
  </property>
  <property fmtid="{D5CDD505-2E9C-101B-9397-08002B2CF9AE}" pid="3" name="MediaServiceImageTags">
    <vt:lpwstr/>
  </property>
  <property fmtid="{D5CDD505-2E9C-101B-9397-08002B2CF9AE}" pid="4" name="_dlc_policyId">
    <vt:lpwstr/>
  </property>
  <property fmtid="{D5CDD505-2E9C-101B-9397-08002B2CF9AE}" pid="5" name="ItemRetentionFormula">
    <vt:lpwstr/>
  </property>
  <property fmtid="{D5CDD505-2E9C-101B-9397-08002B2CF9AE}" pid="6" name="_ColorH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_ColorTag">
    <vt:lpwstr/>
  </property>
  <property fmtid="{D5CDD505-2E9C-101B-9397-08002B2CF9AE}" pid="11" name="xd_Signature">
    <vt:lpwstr/>
  </property>
  <property fmtid="{D5CDD505-2E9C-101B-9397-08002B2CF9AE}" pid="12" name="_Emoji">
    <vt:lpwstr/>
  </property>
  <property fmtid="{D5CDD505-2E9C-101B-9397-08002B2CF9AE}" pid="13" name="TriggerFlowInfo">
    <vt:lpwstr/>
  </property>
  <property fmtid="{D5CDD505-2E9C-101B-9397-08002B2CF9AE}" pid="14" name="Order">
    <vt:lpwstr>4062700.00000000</vt:lpwstr>
  </property>
  <property fmtid="{D5CDD505-2E9C-101B-9397-08002B2CF9AE}" pid="15" name="xd_ProgID">
    <vt:lpwstr/>
  </property>
  <property fmtid="{D5CDD505-2E9C-101B-9397-08002B2CF9AE}" pid="16" name="SharedWithUsers">
    <vt:lpwstr>7134;#Mary Kate Sincero</vt:lpwstr>
  </property>
</Properties>
</file>